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92" r:id="rId5"/>
    <p:sldId id="294" r:id="rId6"/>
    <p:sldId id="295" r:id="rId7"/>
    <p:sldId id="296" r:id="rId8"/>
    <p:sldId id="297" r:id="rId9"/>
    <p:sldId id="299" r:id="rId10"/>
    <p:sldId id="300" r:id="rId11"/>
    <p:sldId id="301" r:id="rId12"/>
    <p:sldId id="302" r:id="rId13"/>
    <p:sldId id="303" r:id="rId14"/>
    <p:sldId id="304" r:id="rId15"/>
    <p:sldId id="307" r:id="rId16"/>
    <p:sldId id="308" r:id="rId17"/>
    <p:sldId id="305" r:id="rId18"/>
    <p:sldId id="306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1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0A461B-A5EC-44EC-88D7-5F3DFDF2C592}" v="1" dt="2024-08-18T09:10:15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170" y="78"/>
      </p:cViewPr>
      <p:guideLst>
        <p:guide orient="horz" pos="1026"/>
        <p:guide pos="3840"/>
        <p:guide orient="horz" pos="31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38837-630E-304F-9325-4B624BA1E765}" type="datetimeFigureOut">
              <a:rPr lang="nb-NO" smtClean="0"/>
              <a:t>02.10.2024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98870-1AE0-7743-9BC7-F23B68C875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530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Stort, nytt prosjekt over 5-6 år, samarbeid næring-forvaltning-forskning, handler om foryngelse av gran v/planting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98870-1AE0-7743-9BC7-F23B68C875D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0526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Intensivstudien dekker noen «sorte hull» og gi mer detaljerte data på noen områder.</a:t>
            </a:r>
          </a:p>
          <a:p>
            <a:r>
              <a:rPr lang="nb-NO"/>
              <a:t>Transport og mellomlagring av plantene vet vi lite om. Hvordan, og effekter?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98870-1AE0-7743-9BC7-F23B68C875D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7295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98870-1AE0-7743-9BC7-F23B68C875D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9109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Tor, prosjektleder.</a:t>
            </a:r>
          </a:p>
          <a:p>
            <a:r>
              <a:rPr lang="nb-NO"/>
              <a:t>Ane – UiO, lang erfaring med plantefysiologi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98870-1AE0-7743-9BC7-F23B68C875D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612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Skognæring, forvaltning og forskning ser at avgangen i plantefeltene er for stor!</a:t>
            </a:r>
          </a:p>
          <a:p>
            <a:r>
              <a:rPr lang="nb-NO"/>
              <a:t>Med plantepris 8 kr og avgang på 20% = 80 </a:t>
            </a:r>
            <a:r>
              <a:rPr lang="nb-NO" err="1"/>
              <a:t>mill</a:t>
            </a:r>
            <a:r>
              <a:rPr lang="nb-NO"/>
              <a:t> tapt hvert år.</a:t>
            </a:r>
          </a:p>
          <a:p>
            <a:r>
              <a:rPr lang="nb-NO"/>
              <a:t>I tillegg mye ergrelse, lite motiverende for skogeier, og framtidig tap av råstoff og karbonbinding.</a:t>
            </a:r>
          </a:p>
          <a:p>
            <a:r>
              <a:rPr lang="nb-NO"/>
              <a:t>For å vite det, må vi vite mer om hvorfor plantene dør.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Vi har ikke gode tall over flere år på avgangen. Vi har den årlige resultatkontrollen, 20-25 % oppfyller ikke foryngelsesplikten. Grov oversikt men ingen årsakssammenhenger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98870-1AE0-7743-9BC7-F23B68C875D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139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Mindre snø = mer frosttørke seinvinter/vår</a:t>
            </a:r>
          </a:p>
          <a:p>
            <a:r>
              <a:rPr lang="nb-NO"/>
              <a:t>En del vet vi om årsaker til avgang, men på langt nær alt.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98870-1AE0-7743-9BC7-F23B68C875D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2891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Vitalitet, vekst og overlevelse avhenger av mange faktorer.</a:t>
            </a:r>
          </a:p>
          <a:p>
            <a:r>
              <a:rPr lang="nb-NO"/>
              <a:t>Vi har studier på noen enkeltårsaker, men ingen studier som prøver å se på helheten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98870-1AE0-7743-9BC7-F23B68C875D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96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Bakgrunn: </a:t>
            </a:r>
            <a:r>
              <a:rPr lang="nb-NO" err="1"/>
              <a:t>F</a:t>
            </a:r>
            <a:r>
              <a:rPr lang="nb-NO" sz="1800" kern="0" err="1">
                <a:solidFill>
                  <a:srgbClr val="37261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</a:t>
            </a:r>
            <a:r>
              <a:rPr lang="nb-NO" err="1"/>
              <a:t>ringringskollen</a:t>
            </a:r>
            <a:r>
              <a:rPr lang="nb-NO"/>
              <a:t> i Sverige 2022-2026.</a:t>
            </a:r>
          </a:p>
          <a:p>
            <a:r>
              <a:rPr lang="nb-NO"/>
              <a:t>Samler stor mengde data fra stort geografisk område, ca. 500 plantefelt hvert år.</a:t>
            </a:r>
          </a:p>
          <a:p>
            <a:r>
              <a:rPr lang="nb-NO"/>
              <a:t>Data på </a:t>
            </a:r>
            <a:r>
              <a:rPr lang="nb-NO" err="1"/>
              <a:t>prøveflatenivå</a:t>
            </a:r>
            <a:r>
              <a:rPr lang="nb-NO"/>
              <a:t>, bestandsnivå, værdata.</a:t>
            </a:r>
          </a:p>
          <a:p>
            <a:r>
              <a:rPr lang="nb-NO"/>
              <a:t>Stort datasett  - detaljerte analyser av årsaker til avgang og sammenhenger. Har allerede fått noen interessante resultater.</a:t>
            </a:r>
          </a:p>
          <a:p>
            <a:endParaRPr lang="nb-NO"/>
          </a:p>
          <a:p>
            <a:r>
              <a:rPr lang="nb-NO"/>
              <a:t>Norsk prosjekt: Delprosjekt 1 følger metodikken i </a:t>
            </a:r>
            <a:r>
              <a:rPr lang="nb-NO" err="1"/>
              <a:t>F</a:t>
            </a:r>
            <a:r>
              <a:rPr lang="nb-NO" sz="1800" kern="0" err="1">
                <a:solidFill>
                  <a:srgbClr val="37261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</a:t>
            </a:r>
            <a:r>
              <a:rPr lang="nb-NO" err="1"/>
              <a:t>ringringskollen</a:t>
            </a:r>
            <a:r>
              <a:rPr lang="nb-NO"/>
              <a:t> i Sverige. Kontakt og møter med </a:t>
            </a:r>
            <a:r>
              <a:rPr lang="nb-NO" err="1"/>
              <a:t>Skogforsk</a:t>
            </a:r>
            <a:r>
              <a:rPr lang="nb-NO"/>
              <a:t>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98870-1AE0-7743-9BC7-F23B68C875D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3567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Norsk søsterprosjekt. Kun gran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98870-1AE0-7743-9BC7-F23B68C875D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7270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98870-1AE0-7743-9BC7-F23B68C875D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553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Delprosjekt 1 ligner på det svenske. Gir oss opplysninger om hvordan det går etter utplanting, og årsaker til skader og avgang ute i felt.</a:t>
            </a:r>
          </a:p>
          <a:p>
            <a:endParaRPr lang="nb-NO"/>
          </a:p>
          <a:p>
            <a:r>
              <a:rPr lang="nb-NO"/>
              <a:t>I høst testes opplegget på 30 plantefelt, deretter skal 70 nye felt undersøkes hvert år. Tilfeldig utvalg av felt, en sesong. 20 av disse merkes og følges opp etter tre år.</a:t>
            </a:r>
          </a:p>
          <a:p>
            <a:r>
              <a:rPr lang="nb-NO"/>
              <a:t>Vi samler data i tre nivåer + værdata.</a:t>
            </a:r>
          </a:p>
          <a:p>
            <a:r>
              <a:rPr lang="nb-NO"/>
              <a:t>I hvert plantefelt velges tilfeldig ut 10 prøveflater hvor plantene finnes og undersøkes, og forhold rundt planteplassen registreres.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98870-1AE0-7743-9BC7-F23B68C875D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302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Plantekvalitet: Næringsanalyser, frysetester – flere enn vanlig. Dyrkingstester.</a:t>
            </a:r>
          </a:p>
          <a:p>
            <a:r>
              <a:rPr lang="nb-NO"/>
              <a:t>Her blir «anonymisering» av utvalgte felt vanskeligere.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98870-1AE0-7743-9BC7-F23B68C875D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350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norsk: For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EB3D53-A21C-7F43-B40D-7CAC9EB1B038}"/>
              </a:ext>
            </a:extLst>
          </p:cNvPr>
          <p:cNvSpPr/>
          <p:nvPr userDrawn="1"/>
        </p:nvSpPr>
        <p:spPr>
          <a:xfrm>
            <a:off x="0" y="0"/>
            <a:ext cx="12192000" cy="2241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1A0C01A-8F86-3043-996A-0CD2C424DB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15829C3-283A-9942-8917-146B3DA1DB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241550"/>
            <a:ext cx="12192000" cy="46164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/>
            </a:lvl2pPr>
          </a:lstStyle>
          <a:p>
            <a:r>
              <a:rPr lang="nb-NO"/>
              <a:t>Velkommen til </a:t>
            </a:r>
            <a:r>
              <a:rPr lang="nb-NO" err="1"/>
              <a:t>NIBIOs</a:t>
            </a:r>
            <a:r>
              <a:rPr lang="nb-NO"/>
              <a:t> </a:t>
            </a:r>
            <a:r>
              <a:rPr lang="nb-NO" err="1"/>
              <a:t>ppt</a:t>
            </a:r>
            <a:r>
              <a:rPr lang="nb-NO"/>
              <a:t>-mal! </a:t>
            </a:r>
            <a:br>
              <a:rPr lang="nb-NO"/>
            </a:br>
            <a:r>
              <a:rPr lang="nb-NO"/>
              <a:t>Dette arket er en av to åpningssider du kan velge mellom, med grønt eller hvitt logofelt i toppen. </a:t>
            </a:r>
            <a:br>
              <a:rPr lang="nb-NO"/>
            </a:br>
            <a:r>
              <a:rPr lang="nb-NO"/>
              <a:t>Malens forskjellige typer sider, for bilder og/eller tekst, finner du ved å klikke «Sett inn» og velge «Nytt lysbilde». </a:t>
            </a:r>
            <a:br>
              <a:rPr lang="nb-NO"/>
            </a:br>
            <a:r>
              <a:rPr lang="nb-NO"/>
              <a:t>Vi anbefaler deg å lese «Veiledning for NIBIO </a:t>
            </a:r>
            <a:r>
              <a:rPr lang="nb-NO" err="1"/>
              <a:t>Powerpoint</a:t>
            </a:r>
            <a:r>
              <a:rPr lang="nb-NO"/>
              <a:t>-mal» for bruk av malen og innsetting av bilder. Veiledningen (</a:t>
            </a:r>
            <a:r>
              <a:rPr lang="nb-NO" err="1"/>
              <a:t>pdf</a:t>
            </a:r>
            <a:r>
              <a:rPr lang="nb-NO"/>
              <a:t>-fil) finner du på </a:t>
            </a:r>
            <a:r>
              <a:rPr lang="nb-NO" err="1"/>
              <a:t>Vibio</a:t>
            </a:r>
            <a:r>
              <a:rPr lang="nb-NO"/>
              <a:t> under: Støtte / Kommunikasjon / Maler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Dette er en bildeboks 2/3 side liggende: Klikk på bildeikonet.  Velg bildet du skal sette inn. Følg veiledningen.</a:t>
            </a:r>
            <a:br>
              <a:rPr lang="nb-NO"/>
            </a:br>
            <a:r>
              <a:rPr lang="nb-NO"/>
              <a:t>Velg bildeutsnitt:  1) Klikk på beskjæringsverktøy (</a:t>
            </a:r>
            <a:r>
              <a:rPr lang="nb-NO" err="1"/>
              <a:t>crop</a:t>
            </a:r>
            <a:r>
              <a:rPr lang="nb-NO"/>
              <a:t>). Mørke områder = del av bildet som er utenfor </a:t>
            </a:r>
            <a:r>
              <a:rPr lang="nb-NO" err="1"/>
              <a:t>bildeboksen</a:t>
            </a:r>
            <a:r>
              <a:rPr lang="nb-NO"/>
              <a:t>.   2) Klikk på bildet, hold og dra for å finne ønsket utsnitt. Slipp når bildet er plassert slik du vil ha det.  3) Bekreft utsnitt ved å klikke utenfor </a:t>
            </a:r>
            <a:r>
              <a:rPr lang="nb-NO" err="1"/>
              <a:t>bildeboksen</a:t>
            </a:r>
            <a:r>
              <a:rPr lang="nb-NO"/>
              <a:t>.</a:t>
            </a:r>
          </a:p>
          <a:p>
            <a:br>
              <a:rPr lang="nb-NO"/>
            </a:br>
            <a:endParaRPr lang="nb-NO"/>
          </a:p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7CA8E-84E0-A140-920E-9DB062B2E7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bg2">
                    <a:lumMod val="40000"/>
                    <a:lumOff val="6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B3DC3C5-0AA2-5B42-A44F-083B3DBA5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356466"/>
            <a:ext cx="3379400" cy="334962"/>
          </a:xfrm>
          <a:noFill/>
        </p:spPr>
        <p:txBody>
          <a:bodyPr>
            <a:normAutofit/>
          </a:bodyPr>
          <a:lstStyle>
            <a:lvl1pPr marL="0" indent="0" algn="l">
              <a:buFontTx/>
              <a:buNone/>
              <a:defRPr sz="1000" b="1" i="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800" indent="0" algn="ctr">
              <a:buFontTx/>
              <a:buNone/>
              <a:defRPr sz="1400"/>
            </a:lvl5pPr>
          </a:lstStyle>
          <a:p>
            <a:pPr lvl="0"/>
            <a:r>
              <a:rPr lang="en-GB"/>
              <a:t>BILDEKREDITERING</a:t>
            </a:r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F8A586-821F-F546-A7EE-9F712AC6F2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785" y="-1"/>
            <a:ext cx="3305380" cy="233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12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: Kun tekst hel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FEE9-271F-FD40-9E12-A6DB1E73A4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520" y="775808"/>
            <a:ext cx="10933593" cy="1317625"/>
          </a:xfrm>
          <a:prstGeom prst="rect">
            <a:avLst/>
          </a:prstGeom>
        </p:spPr>
        <p:txBody>
          <a:bodyPr anchor="t"/>
          <a:lstStyle/>
          <a:p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7B0029-E15C-9747-B721-7DBF321ADD98}"/>
              </a:ext>
            </a:extLst>
          </p:cNvPr>
          <p:cNvSpPr/>
          <p:nvPr userDrawn="1"/>
        </p:nvSpPr>
        <p:spPr>
          <a:xfrm>
            <a:off x="0" y="6092825"/>
            <a:ext cx="12192000" cy="765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EAC2FA-EF68-1349-8ED5-86492F0C3C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876" y="5752139"/>
            <a:ext cx="2046124" cy="1446546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232E66A-1CA5-D14C-A3A0-FF4F1C5554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20" y="2252183"/>
            <a:ext cx="10933593" cy="33369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err="1"/>
              <a:t>Tekst</a:t>
            </a:r>
            <a:r>
              <a:rPr lang="en-GB"/>
              <a:t> Calibri 24 </a:t>
            </a:r>
            <a:r>
              <a:rPr lang="en-GB" err="1"/>
              <a:t>pt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784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1: Kun tekst hel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FEE9-271F-FD40-9E12-A6DB1E73A4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521" y="775808"/>
            <a:ext cx="3373918" cy="1317625"/>
          </a:xfrm>
          <a:prstGeom prst="rect">
            <a:avLst/>
          </a:prstGeom>
        </p:spPr>
        <p:txBody>
          <a:bodyPr anchor="t"/>
          <a:lstStyle/>
          <a:p>
            <a:r>
              <a:rPr lang="en-GB" err="1"/>
              <a:t>Tittel</a:t>
            </a:r>
            <a:r>
              <a:rPr lang="en-GB"/>
              <a:t> Georgia 32</a:t>
            </a:r>
            <a:endParaRPr lang="nb-NO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232E66A-1CA5-D14C-A3A0-FF4F1C5554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21" y="2252183"/>
            <a:ext cx="3373918" cy="33369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err="1"/>
              <a:t>Tekst</a:t>
            </a:r>
            <a:r>
              <a:rPr lang="en-GB"/>
              <a:t> Calibri 24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C78B5E-5123-684C-AA4F-D9CC2BC9939A}"/>
              </a:ext>
            </a:extLst>
          </p:cNvPr>
          <p:cNvSpPr/>
          <p:nvPr userDrawn="1"/>
        </p:nvSpPr>
        <p:spPr>
          <a:xfrm>
            <a:off x="0" y="6092825"/>
            <a:ext cx="12192000" cy="765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9D24C-8730-2142-A558-7F7EE3EF8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876" y="5752139"/>
            <a:ext cx="2046124" cy="14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96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: To tekstfelt 1/3 t.v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7B0591-2228-9C46-AB56-403108EB6782}"/>
              </a:ext>
            </a:extLst>
          </p:cNvPr>
          <p:cNvSpPr/>
          <p:nvPr userDrawn="1"/>
        </p:nvSpPr>
        <p:spPr>
          <a:xfrm>
            <a:off x="0" y="0"/>
            <a:ext cx="4008437" cy="616530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B03979-99DD-6144-9ABE-B2D6432E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775808"/>
            <a:ext cx="7175022" cy="1317625"/>
          </a:xfrm>
          <a:prstGeom prst="rect">
            <a:avLst/>
          </a:prstGeom>
        </p:spPr>
        <p:txBody>
          <a:bodyPr anchor="t"/>
          <a:lstStyle/>
          <a:p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789A96B-F768-364A-A9A3-97B0CFBFF6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6" y="2241550"/>
            <a:ext cx="7164388" cy="33369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err="1"/>
              <a:t>Tekst</a:t>
            </a:r>
            <a:r>
              <a:rPr lang="en-GB"/>
              <a:t> Calibri 24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65F6C-927A-F047-8436-B87CC8A4DF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4519" y="775808"/>
            <a:ext cx="2963384" cy="48133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err="1"/>
              <a:t>Tekst</a:t>
            </a:r>
            <a:r>
              <a:rPr lang="en-GB"/>
              <a:t> Calibri 24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B9CDAC-ABA5-BA48-9113-5B9987B49D4C}"/>
              </a:ext>
            </a:extLst>
          </p:cNvPr>
          <p:cNvSpPr/>
          <p:nvPr userDrawn="1"/>
        </p:nvSpPr>
        <p:spPr>
          <a:xfrm>
            <a:off x="0" y="6092825"/>
            <a:ext cx="12192000" cy="765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211B6F-5128-AB49-872F-0D2540F01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876" y="5752139"/>
            <a:ext cx="2046124" cy="14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2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: To tekstfelt 1/3 t.h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7B0591-2228-9C46-AB56-403108EB6782}"/>
              </a:ext>
            </a:extLst>
          </p:cNvPr>
          <p:cNvSpPr/>
          <p:nvPr userDrawn="1"/>
        </p:nvSpPr>
        <p:spPr>
          <a:xfrm>
            <a:off x="8183563" y="0"/>
            <a:ext cx="4008437" cy="623731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B03979-99DD-6144-9ABE-B2D6432E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521" y="775808"/>
            <a:ext cx="7153754" cy="1317625"/>
          </a:xfrm>
          <a:prstGeom prst="rect">
            <a:avLst/>
          </a:prstGeom>
        </p:spPr>
        <p:txBody>
          <a:bodyPr anchor="t"/>
          <a:lstStyle/>
          <a:p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789A96B-F768-364A-A9A3-97B0CFBFF6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22" y="2252183"/>
            <a:ext cx="7153754" cy="33369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err="1"/>
              <a:t>Tekst</a:t>
            </a:r>
            <a:r>
              <a:rPr lang="en-GB"/>
              <a:t> Calibri 24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65F6C-927A-F047-8436-B87CC8A4DF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65832" y="775808"/>
            <a:ext cx="3072512" cy="48133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err="1"/>
              <a:t>Tekst</a:t>
            </a:r>
            <a:r>
              <a:rPr lang="en-GB"/>
              <a:t> Calibri 24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635D0-233B-BB4C-8095-E1E5F7B23453}"/>
              </a:ext>
            </a:extLst>
          </p:cNvPr>
          <p:cNvSpPr/>
          <p:nvPr userDrawn="1"/>
        </p:nvSpPr>
        <p:spPr>
          <a:xfrm>
            <a:off x="0" y="6092825"/>
            <a:ext cx="12192000" cy="765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F4142A-3D52-E444-AB2D-AD682B2BC7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876" y="5752139"/>
            <a:ext cx="2046124" cy="14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6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: Bilde 1/3 til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43769E-B368-5F49-8233-CE1F21EE2A00}"/>
              </a:ext>
            </a:extLst>
          </p:cNvPr>
          <p:cNvSpPr/>
          <p:nvPr userDrawn="1"/>
        </p:nvSpPr>
        <p:spPr>
          <a:xfrm>
            <a:off x="0" y="6092825"/>
            <a:ext cx="12192000" cy="765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7FEE9-271F-FD40-9E12-A6DB1E73A4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765175"/>
            <a:ext cx="7164388" cy="1317625"/>
          </a:xfrm>
          <a:prstGeom prst="rect">
            <a:avLst/>
          </a:prstGeom>
        </p:spPr>
        <p:txBody>
          <a:bodyPr anchor="t"/>
          <a:lstStyle/>
          <a:p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64C72BA-1E14-214E-981C-F7607E2BE8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08438" cy="60928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r>
              <a:rPr lang="nb-NO"/>
              <a:t>Bildeboks 1/3 side: Klikk på bildeikonet.  Velg bildet du skal sette inn.   Velg bildeutsnitt:  1) Klikk på beskjæringsverktøy (</a:t>
            </a:r>
            <a:r>
              <a:rPr lang="nb-NO" err="1"/>
              <a:t>crop</a:t>
            </a:r>
            <a:r>
              <a:rPr lang="nb-NO"/>
              <a:t>). Mørke områder = del av bildet som er utenfor </a:t>
            </a:r>
            <a:r>
              <a:rPr lang="nb-NO" err="1"/>
              <a:t>bildeboksen</a:t>
            </a:r>
            <a:r>
              <a:rPr lang="nb-NO"/>
              <a:t>.   2) Klikk på bildet, hold og dra for å finne ønsket utsnitt. Slipp når bildet er plassert </a:t>
            </a:r>
            <a:br>
              <a:rPr lang="nb-NO"/>
            </a:br>
            <a:r>
              <a:rPr lang="nb-NO"/>
              <a:t>slik du vil ha det.  3) Bekreft utsnitt ved å klikke utenfor </a:t>
            </a:r>
            <a:r>
              <a:rPr lang="nb-NO" err="1"/>
              <a:t>bildeboksen</a:t>
            </a:r>
            <a:r>
              <a:rPr lang="nb-NO"/>
              <a:t>.</a:t>
            </a:r>
          </a:p>
          <a:p>
            <a:br>
              <a:rPr lang="nb-NO"/>
            </a:br>
            <a:endParaRPr lang="nb-NO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232E66A-1CA5-D14C-A3A0-FF4F1C5554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2241550"/>
            <a:ext cx="7164388" cy="33369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err="1"/>
              <a:t>Tekst</a:t>
            </a:r>
            <a:r>
              <a:rPr lang="en-GB"/>
              <a:t> Calibri 24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BE3F67-C7D0-9141-918E-9C862EB887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356466"/>
            <a:ext cx="3379400" cy="334962"/>
          </a:xfrm>
          <a:noFill/>
        </p:spPr>
        <p:txBody>
          <a:bodyPr>
            <a:normAutofit/>
          </a:bodyPr>
          <a:lstStyle>
            <a:lvl1pPr marL="0" indent="0" algn="l">
              <a:buFontTx/>
              <a:buNone/>
              <a:defRPr sz="1000" b="1" i="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800" indent="0" algn="ctr">
              <a:buFontTx/>
              <a:buNone/>
              <a:defRPr sz="1400"/>
            </a:lvl5pPr>
          </a:lstStyle>
          <a:p>
            <a:pPr lvl="0"/>
            <a:r>
              <a:rPr lang="en-GB"/>
              <a:t>BILDEKREDITERING</a:t>
            </a:r>
            <a:endParaRPr lang="nb-NO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589F08-517A-9943-B673-4818601DCE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876" y="5752139"/>
            <a:ext cx="2046124" cy="14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14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: Bilde 1/3 t.v. med kredit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846BEC-8815-7F4C-B32A-8E0D2EDCBCD4}"/>
              </a:ext>
            </a:extLst>
          </p:cNvPr>
          <p:cNvSpPr/>
          <p:nvPr userDrawn="1"/>
        </p:nvSpPr>
        <p:spPr>
          <a:xfrm>
            <a:off x="0" y="6092825"/>
            <a:ext cx="12192000" cy="765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F530AE-64B6-6243-9CC1-C5A34437B612}"/>
              </a:ext>
            </a:extLst>
          </p:cNvPr>
          <p:cNvSpPr/>
          <p:nvPr userDrawn="1"/>
        </p:nvSpPr>
        <p:spPr>
          <a:xfrm>
            <a:off x="0" y="6092825"/>
            <a:ext cx="4007768" cy="765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7FEE9-271F-FD40-9E12-A6DB1E73A4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765175"/>
            <a:ext cx="7164388" cy="1317625"/>
          </a:xfrm>
          <a:prstGeom prst="rect">
            <a:avLst/>
          </a:prstGeom>
        </p:spPr>
        <p:txBody>
          <a:bodyPr anchor="t"/>
          <a:lstStyle/>
          <a:p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64C72BA-1E14-214E-981C-F7607E2BE8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07768" cy="60932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r>
              <a:rPr lang="nb-NO"/>
              <a:t>Bildeboks 1/3 side: Klikk på bildeikonet.  Velg bildet du skal sette inn.   Velg bildeutsnitt:  1) Klikk på beskjæringsverktøy (</a:t>
            </a:r>
            <a:r>
              <a:rPr lang="nb-NO" err="1"/>
              <a:t>crop</a:t>
            </a:r>
            <a:r>
              <a:rPr lang="nb-NO"/>
              <a:t>). Mørke områder = del av bildet som er utenfor </a:t>
            </a:r>
            <a:r>
              <a:rPr lang="nb-NO" err="1"/>
              <a:t>bildeboksen</a:t>
            </a:r>
            <a:r>
              <a:rPr lang="nb-NO"/>
              <a:t>.   2) Klikk på bildet, hold og dra for å finne ønsket utsnitt. Slipp når bildet er plassert </a:t>
            </a:r>
            <a:br>
              <a:rPr lang="nb-NO"/>
            </a:br>
            <a:r>
              <a:rPr lang="nb-NO"/>
              <a:t>slik du vil ha det.  3) Bekreft utsnitt ved å klikke utenfor </a:t>
            </a:r>
            <a:r>
              <a:rPr lang="nb-NO" err="1"/>
              <a:t>bildeboksen</a:t>
            </a:r>
            <a:r>
              <a:rPr lang="nb-NO"/>
              <a:t>.</a:t>
            </a:r>
          </a:p>
          <a:p>
            <a:br>
              <a:rPr lang="nb-NO"/>
            </a:br>
            <a:endParaRPr lang="nb-NO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232E66A-1CA5-D14C-A3A0-FF4F1C5554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2241550"/>
            <a:ext cx="7164388" cy="33369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err="1"/>
              <a:t>Tekst</a:t>
            </a:r>
            <a:r>
              <a:rPr lang="en-GB"/>
              <a:t> Calibri 24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7B53C61-2812-6345-AC2B-4DD12657BF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0" y="6356466"/>
            <a:ext cx="3998138" cy="33496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000" b="1" i="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800" indent="0" algn="ctr">
              <a:buFontTx/>
              <a:buNone/>
              <a:defRPr sz="1400"/>
            </a:lvl5pPr>
          </a:lstStyle>
          <a:p>
            <a:pPr lvl="0"/>
            <a:r>
              <a:rPr lang="en-GB"/>
              <a:t>BILDEKREDITERING</a:t>
            </a:r>
            <a:endParaRPr lang="nb-NO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50F86D-E31F-2447-93BD-B8053EEAA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876" y="5752139"/>
            <a:ext cx="2046124" cy="14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74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F: Bilde 1/3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6C6E5A4-81DE-9645-B5A1-6CCC83159E0A}"/>
              </a:ext>
            </a:extLst>
          </p:cNvPr>
          <p:cNvSpPr/>
          <p:nvPr userDrawn="1"/>
        </p:nvSpPr>
        <p:spPr>
          <a:xfrm>
            <a:off x="0" y="6092825"/>
            <a:ext cx="12192000" cy="765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207818-40B8-7645-9E74-545A7685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876" y="5752139"/>
            <a:ext cx="2046124" cy="144654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8EFFA6A-A878-544E-8073-E7678FEB7A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83563" y="0"/>
            <a:ext cx="4008438" cy="60928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/>
            </a:lvl2pPr>
          </a:lstStyle>
          <a:p>
            <a:r>
              <a:rPr lang="nb-NO"/>
              <a:t>Bildeboks 1/3 side: Klikk på bildeikonet.  Velg bildet du skal sette inn.   Velg bildeutsnitt:  1) Klikk på beskjæringsverktøy (</a:t>
            </a:r>
            <a:r>
              <a:rPr lang="nb-NO" err="1"/>
              <a:t>crop</a:t>
            </a:r>
            <a:r>
              <a:rPr lang="nb-NO"/>
              <a:t>). Mørke områder = del av bildet som er utenfor </a:t>
            </a:r>
            <a:r>
              <a:rPr lang="nb-NO" err="1"/>
              <a:t>bildeboksen</a:t>
            </a:r>
            <a:r>
              <a:rPr lang="nb-NO"/>
              <a:t>.   2) Klikk på bildet, hold og dra for å finne ønsket utsnitt. Slipp når bildet er plassert </a:t>
            </a:r>
            <a:br>
              <a:rPr lang="nb-NO"/>
            </a:br>
            <a:r>
              <a:rPr lang="nb-NO"/>
              <a:t>slik du vil ha det.  3) Bekreft utsnitt ved å klikke utenfor </a:t>
            </a:r>
            <a:r>
              <a:rPr lang="nb-NO" err="1"/>
              <a:t>bildeboksen</a:t>
            </a:r>
            <a:r>
              <a:rPr lang="nb-NO"/>
              <a:t>.</a:t>
            </a:r>
          </a:p>
          <a:p>
            <a:br>
              <a:rPr lang="nb-NO"/>
            </a:br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B03979-99DD-6144-9ABE-B2D6432E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65175"/>
            <a:ext cx="7164388" cy="1317625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789A96B-F768-364A-A9A3-97B0CFBFF6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241550"/>
            <a:ext cx="7164387" cy="33369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err="1"/>
              <a:t>Tekst</a:t>
            </a:r>
            <a:r>
              <a:rPr lang="en-GB"/>
              <a:t> Calibri 24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AF7BC1-C37B-9045-AD2D-01FB659C1A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356466"/>
            <a:ext cx="3379400" cy="334962"/>
          </a:xfrm>
          <a:noFill/>
        </p:spPr>
        <p:txBody>
          <a:bodyPr>
            <a:normAutofit/>
          </a:bodyPr>
          <a:lstStyle>
            <a:lvl1pPr marL="0" indent="0" algn="l">
              <a:buFontTx/>
              <a:buNone/>
              <a:defRPr sz="1000" b="1" i="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800" indent="0" algn="ctr">
              <a:buFontTx/>
              <a:buNone/>
              <a:defRPr sz="1400"/>
            </a:lvl5pPr>
          </a:lstStyle>
          <a:p>
            <a:pPr lvl="0"/>
            <a:r>
              <a:rPr lang="en-GB"/>
              <a:t>BILDEKREDITERING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919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G: Bilde 2/3 til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64C72BA-1E14-214E-981C-F7607E2BE8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7788276" cy="60928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nb-NO"/>
              <a:t>Bildeboks 2/3 side: Klikk på bildeikonet.  Velg bildet du skal sette inn.   Velg bildeutsnitt:  1) Klikk på beskjæringsverktøy (</a:t>
            </a:r>
            <a:r>
              <a:rPr lang="nb-NO" err="1"/>
              <a:t>crop</a:t>
            </a:r>
            <a:r>
              <a:rPr lang="nb-NO"/>
              <a:t>). Mørke områder = del av bildet som er utenfor </a:t>
            </a:r>
            <a:r>
              <a:rPr lang="nb-NO" err="1"/>
              <a:t>bildeboksen</a:t>
            </a:r>
            <a:r>
              <a:rPr lang="nb-NO"/>
              <a:t>.   2) Klikk på bildet, hold og dra for å finne ønsket utsnitt. Slipp når bildet er plassert </a:t>
            </a:r>
            <a:br>
              <a:rPr lang="nb-NO"/>
            </a:br>
            <a:r>
              <a:rPr lang="nb-NO"/>
              <a:t>slik du vil ha det.  3) Bekreft utsnitt ved å klikke utenfor </a:t>
            </a:r>
            <a:r>
              <a:rPr lang="nb-NO" err="1"/>
              <a:t>bildeboksen</a:t>
            </a:r>
            <a:r>
              <a:rPr lang="nb-NO"/>
              <a:t>.</a:t>
            </a:r>
          </a:p>
          <a:p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C94E69-105C-A547-AB7F-50F2D0710FB7}"/>
              </a:ext>
            </a:extLst>
          </p:cNvPr>
          <p:cNvSpPr/>
          <p:nvPr userDrawn="1"/>
        </p:nvSpPr>
        <p:spPr>
          <a:xfrm>
            <a:off x="0" y="6092825"/>
            <a:ext cx="12192000" cy="765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7FEE9-271F-FD40-9E12-A6DB1E73A4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4196" y="775808"/>
            <a:ext cx="3384550" cy="1317625"/>
          </a:xfrm>
          <a:prstGeom prst="rect">
            <a:avLst/>
          </a:prstGeom>
        </p:spPr>
        <p:txBody>
          <a:bodyPr anchor="t"/>
          <a:lstStyle/>
          <a:p>
            <a:r>
              <a:rPr lang="en-GB" err="1"/>
              <a:t>Tittel</a:t>
            </a:r>
            <a:r>
              <a:rPr lang="en-GB"/>
              <a:t> Georgia </a:t>
            </a:r>
            <a:br>
              <a:rPr lang="en-GB"/>
            </a:br>
            <a:r>
              <a:rPr lang="en-GB"/>
              <a:t>32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232E66A-1CA5-D14C-A3A0-FF4F1C5554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94196" y="2252183"/>
            <a:ext cx="3384550" cy="33369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err="1"/>
              <a:t>Tekst</a:t>
            </a:r>
            <a:r>
              <a:rPr lang="en-GB"/>
              <a:t> Calibri 24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40C9DF8-2EBD-E941-AB38-E7499DDC21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356466"/>
            <a:ext cx="3379400" cy="334962"/>
          </a:xfrm>
          <a:noFill/>
        </p:spPr>
        <p:txBody>
          <a:bodyPr>
            <a:normAutofit/>
          </a:bodyPr>
          <a:lstStyle>
            <a:lvl1pPr marL="0" indent="0" algn="l">
              <a:buFontTx/>
              <a:buNone/>
              <a:defRPr sz="1000" b="1" i="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800" indent="0" algn="ctr">
              <a:buFontTx/>
              <a:buNone/>
              <a:defRPr sz="1400"/>
            </a:lvl5pPr>
          </a:lstStyle>
          <a:p>
            <a:pPr lvl="0"/>
            <a:r>
              <a:rPr lang="en-GB"/>
              <a:t>BILDEKREDITERING</a:t>
            </a:r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4DBF10-5A79-5D40-932D-5992CE900C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876" y="5752139"/>
            <a:ext cx="2046124" cy="14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27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H: Bilde 2/3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8EFFA6A-A878-544E-8073-E7678FEB7A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03725" y="0"/>
            <a:ext cx="7788276" cy="60928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  <a:lvl2pPr>
              <a:defRPr/>
            </a:lvl2pPr>
          </a:lstStyle>
          <a:p>
            <a:r>
              <a:rPr lang="nb-NO"/>
              <a:t>Bildeboks 2/3 side: Klikk på bildeikonet.  Velg bildet du skal sette inn.   Velg bildeutsnitt:  1) Klikk på beskjæringsverktøy (</a:t>
            </a:r>
            <a:r>
              <a:rPr lang="nb-NO" err="1"/>
              <a:t>crop</a:t>
            </a:r>
            <a:r>
              <a:rPr lang="nb-NO"/>
              <a:t>). Mørke områder = del av bildet som er utenfor </a:t>
            </a:r>
            <a:r>
              <a:rPr lang="nb-NO" err="1"/>
              <a:t>bildeboksen</a:t>
            </a:r>
            <a:r>
              <a:rPr lang="nb-NO"/>
              <a:t>.   2) Klikk på bildet, hold og dra for å finne ønsket utsnitt. Slipp når bildet er plassert slik du vil ha det.  3) Bekreft utsnitt ved å klikke utenfor </a:t>
            </a:r>
            <a:r>
              <a:rPr lang="nb-NO" err="1"/>
              <a:t>bildeboksen</a:t>
            </a:r>
            <a:r>
              <a:rPr lang="nb-NO"/>
              <a:t>.</a:t>
            </a:r>
          </a:p>
          <a:p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981F38-7687-1547-BC6A-30D1CF474640}"/>
              </a:ext>
            </a:extLst>
          </p:cNvPr>
          <p:cNvSpPr/>
          <p:nvPr userDrawn="1"/>
        </p:nvSpPr>
        <p:spPr>
          <a:xfrm>
            <a:off x="0" y="6092825"/>
            <a:ext cx="12192000" cy="765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B03979-99DD-6144-9ABE-B2D6432E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521" y="775808"/>
            <a:ext cx="3384550" cy="1340072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GB" err="1"/>
              <a:t>Tittel</a:t>
            </a:r>
            <a:r>
              <a:rPr lang="en-GB"/>
              <a:t> Georgia </a:t>
            </a:r>
            <a:br>
              <a:rPr lang="en-GB"/>
            </a:br>
            <a:r>
              <a:rPr lang="en-GB"/>
              <a:t>32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789A96B-F768-364A-A9A3-97B0CFBFF6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21" y="2252183"/>
            <a:ext cx="3384550" cy="3351176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err="1"/>
              <a:t>Tekst</a:t>
            </a:r>
            <a:r>
              <a:rPr lang="en-GB"/>
              <a:t> Calibri 24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46C75-8C9C-E646-9700-9BDF39BF44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356466"/>
            <a:ext cx="3379400" cy="334962"/>
          </a:xfrm>
          <a:noFill/>
        </p:spPr>
        <p:txBody>
          <a:bodyPr>
            <a:normAutofit/>
          </a:bodyPr>
          <a:lstStyle>
            <a:lvl1pPr marL="0" indent="0" algn="l">
              <a:buFontTx/>
              <a:buNone/>
              <a:defRPr sz="1000" b="1" i="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800" indent="0" algn="ctr">
              <a:buFontTx/>
              <a:buNone/>
              <a:defRPr sz="1400"/>
            </a:lvl5pPr>
          </a:lstStyle>
          <a:p>
            <a:pPr lvl="0"/>
            <a:r>
              <a:rPr lang="en-GB"/>
              <a:t>BILDEKREDITERING</a:t>
            </a:r>
            <a:endParaRPr lang="nb-NO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126E86-BD3D-134F-9FB8-9B20F474B6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876" y="5752139"/>
            <a:ext cx="2046124" cy="14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19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: Stort bildefelt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8EFFA6A-A878-544E-8073-E7678FEB7A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765176"/>
            <a:ext cx="12192001" cy="53276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  <a:lvl2pPr>
              <a:defRPr/>
            </a:lvl2pPr>
          </a:lstStyle>
          <a:p>
            <a:r>
              <a:rPr lang="nb-NO"/>
              <a:t>Bildeboks: Klikk på bildeikonet.  Velg bildet du skal sette inn.   Velg bildeutsnitt:  1) Klikk på beskjæringsverktøy (</a:t>
            </a:r>
            <a:r>
              <a:rPr lang="nb-NO" err="1"/>
              <a:t>crop</a:t>
            </a:r>
            <a:r>
              <a:rPr lang="nb-NO"/>
              <a:t>). Mørke områder = del av bildet som er utenfor </a:t>
            </a:r>
            <a:r>
              <a:rPr lang="nb-NO" err="1"/>
              <a:t>bildeboksen</a:t>
            </a:r>
            <a:r>
              <a:rPr lang="nb-NO"/>
              <a:t>.   2) Klikk på bildet, hold og dra for å finne ønsket utsnitt. Slipp når bildet er plassert slik du vil ha det.  3) Bekreft utsnitt ved å klikke utenfor </a:t>
            </a:r>
            <a:r>
              <a:rPr lang="nb-NO" err="1"/>
              <a:t>bildeboksen</a:t>
            </a:r>
            <a:r>
              <a:rPr lang="nb-NO"/>
              <a:t>.</a:t>
            </a:r>
          </a:p>
          <a:p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DA87DE-A73A-FE45-90F4-2D1E24535273}"/>
              </a:ext>
            </a:extLst>
          </p:cNvPr>
          <p:cNvSpPr/>
          <p:nvPr userDrawn="1"/>
        </p:nvSpPr>
        <p:spPr>
          <a:xfrm>
            <a:off x="0" y="6092825"/>
            <a:ext cx="12192000" cy="765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A4EA20-494D-BA40-ACE9-5502AEDCD3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876" y="5752139"/>
            <a:ext cx="2046124" cy="144654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9B03979-99DD-6144-9ABE-B2D6432E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521" y="148856"/>
            <a:ext cx="10944225" cy="616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err="1"/>
              <a:t>Tittel</a:t>
            </a:r>
            <a:r>
              <a:rPr lang="en-GB"/>
              <a:t> Georgia 24 </a:t>
            </a:r>
            <a:r>
              <a:rPr lang="en-GB" err="1"/>
              <a:t>pt</a:t>
            </a:r>
            <a:r>
              <a:rPr lang="en-GB"/>
              <a:t> </a:t>
            </a:r>
            <a:r>
              <a:rPr lang="en-GB" err="1"/>
              <a:t>brukes</a:t>
            </a:r>
            <a:r>
              <a:rPr lang="en-GB"/>
              <a:t> </a:t>
            </a:r>
            <a:r>
              <a:rPr lang="en-GB" err="1"/>
              <a:t>kun</a:t>
            </a:r>
            <a:r>
              <a:rPr lang="en-GB"/>
              <a:t> her</a:t>
            </a:r>
            <a:endParaRPr lang="nb-NO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5FDD8F9-C9FF-734A-A598-529B1996D8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356466"/>
            <a:ext cx="3379400" cy="334962"/>
          </a:xfrm>
          <a:noFill/>
        </p:spPr>
        <p:txBody>
          <a:bodyPr>
            <a:normAutofit/>
          </a:bodyPr>
          <a:lstStyle>
            <a:lvl1pPr marL="0" indent="0" algn="l">
              <a:buFontTx/>
              <a:buNone/>
              <a:defRPr sz="1000" b="1" i="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800" indent="0" algn="ctr">
              <a:buFontTx/>
              <a:buNone/>
              <a:defRPr sz="1400"/>
            </a:lvl5pPr>
          </a:lstStyle>
          <a:p>
            <a:pPr lvl="0"/>
            <a:r>
              <a:rPr lang="en-GB"/>
              <a:t>BILDEKREDITERING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03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engelsk: For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EB3D53-A21C-7F43-B40D-7CAC9EB1B038}"/>
              </a:ext>
            </a:extLst>
          </p:cNvPr>
          <p:cNvSpPr/>
          <p:nvPr userDrawn="1"/>
        </p:nvSpPr>
        <p:spPr>
          <a:xfrm>
            <a:off x="0" y="0"/>
            <a:ext cx="12192000" cy="2241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50EABD-2F93-D540-A4B8-3F112933D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1856" y="0"/>
            <a:ext cx="3295804" cy="2330031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15829C3-283A-9942-8917-146B3DA1DB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241550"/>
            <a:ext cx="12192000" cy="46164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/>
            </a:lvl2pPr>
          </a:lstStyle>
          <a:p>
            <a:r>
              <a:rPr lang="nb-NO"/>
              <a:t>Velkommen til </a:t>
            </a:r>
            <a:r>
              <a:rPr lang="nb-NO" err="1"/>
              <a:t>NIBIOs</a:t>
            </a:r>
            <a:r>
              <a:rPr lang="nb-NO"/>
              <a:t> </a:t>
            </a:r>
            <a:r>
              <a:rPr lang="nb-NO" err="1"/>
              <a:t>ppt</a:t>
            </a:r>
            <a:r>
              <a:rPr lang="nb-NO"/>
              <a:t>-mal! </a:t>
            </a:r>
            <a:br>
              <a:rPr lang="nb-NO"/>
            </a:br>
            <a:r>
              <a:rPr lang="nb-NO"/>
              <a:t>Dette arket er en av to åpningssider du kan velge mellom, med grønt eller hvitt logofelt i toppen. </a:t>
            </a:r>
            <a:br>
              <a:rPr lang="nb-NO"/>
            </a:br>
            <a:r>
              <a:rPr lang="nb-NO"/>
              <a:t>Malens forskjellige typer sider, for bilder og/eller tekst, finner du ved å klikke «Sett inn» og velge «Nytt lysbilde». </a:t>
            </a:r>
            <a:br>
              <a:rPr lang="nb-NO"/>
            </a:br>
            <a:r>
              <a:rPr lang="nb-NO"/>
              <a:t>Vi anbefaler deg å lese «Veiledning for NIBIO </a:t>
            </a:r>
            <a:r>
              <a:rPr lang="nb-NO" err="1"/>
              <a:t>Powerpoint</a:t>
            </a:r>
            <a:r>
              <a:rPr lang="nb-NO"/>
              <a:t>-mal» for bruk av malen og innsetting av bilder. Veiledningen (</a:t>
            </a:r>
            <a:r>
              <a:rPr lang="nb-NO" err="1"/>
              <a:t>pdf</a:t>
            </a:r>
            <a:r>
              <a:rPr lang="nb-NO"/>
              <a:t>-fil) finner du på </a:t>
            </a:r>
            <a:r>
              <a:rPr lang="nb-NO" err="1"/>
              <a:t>Vibio</a:t>
            </a:r>
            <a:r>
              <a:rPr lang="nb-NO"/>
              <a:t> under: Støtte / Kommunikasjon / Maler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Dette er en bildeboks 2/3 side liggende: Klikk på bildeikonet.  Velg bildet du skal sette inn. Følg veiledningen.</a:t>
            </a:r>
            <a:br>
              <a:rPr lang="nb-NO"/>
            </a:br>
            <a:r>
              <a:rPr lang="nb-NO"/>
              <a:t>Velg bildeutsnitt:  1) Klikk på beskjæringsverktøy (</a:t>
            </a:r>
            <a:r>
              <a:rPr lang="nb-NO" err="1"/>
              <a:t>crop</a:t>
            </a:r>
            <a:r>
              <a:rPr lang="nb-NO"/>
              <a:t>). Mørke områder = del av bildet som er utenfor </a:t>
            </a:r>
            <a:r>
              <a:rPr lang="nb-NO" err="1"/>
              <a:t>bildeboksen</a:t>
            </a:r>
            <a:r>
              <a:rPr lang="nb-NO"/>
              <a:t>.   2) Klikk på bildet, hold og dra for å finne ønsket utsnitt. Slipp når bildet er plassert slik du vil ha det.  3) Bekreft utsnitt ved å klikke utenfor </a:t>
            </a:r>
            <a:r>
              <a:rPr lang="nb-NO" err="1"/>
              <a:t>bildeboksen</a:t>
            </a:r>
            <a:r>
              <a:rPr lang="nb-NO"/>
              <a:t>.</a:t>
            </a:r>
          </a:p>
          <a:p>
            <a:br>
              <a:rPr lang="nb-NO"/>
            </a:br>
            <a:endParaRPr lang="nb-NO"/>
          </a:p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7CA8E-84E0-A140-920E-9DB062B2E7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bg2">
                    <a:lumMod val="40000"/>
                    <a:lumOff val="6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 err="1"/>
              <a:t>Name</a:t>
            </a:r>
            <a:r>
              <a:rPr lang="nb-NO"/>
              <a:t> • </a:t>
            </a:r>
            <a:r>
              <a:rPr lang="nb-NO" err="1"/>
              <a:t>conference</a:t>
            </a:r>
            <a:r>
              <a:rPr lang="nb-NO"/>
              <a:t>/</a:t>
            </a:r>
            <a:r>
              <a:rPr lang="nb-NO" err="1"/>
              <a:t>lecture</a:t>
            </a:r>
            <a:r>
              <a:rPr lang="nb-NO"/>
              <a:t>• date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B3DC3C5-0AA2-5B42-A44F-083B3DBA5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356466"/>
            <a:ext cx="3379400" cy="334962"/>
          </a:xfrm>
          <a:noFill/>
        </p:spPr>
        <p:txBody>
          <a:bodyPr>
            <a:normAutofit/>
          </a:bodyPr>
          <a:lstStyle>
            <a:lvl1pPr marL="0" indent="0" algn="l">
              <a:buFontTx/>
              <a:buNone/>
              <a:defRPr sz="1000" b="1" i="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800" indent="0" algn="ctr">
              <a:buFontTx/>
              <a:buNone/>
              <a:defRPr sz="1400"/>
            </a:lvl5pPr>
          </a:lstStyle>
          <a:p>
            <a:pPr lvl="0"/>
            <a:r>
              <a:rPr lang="en-GB"/>
              <a:t>BILDEKREDITERING</a:t>
            </a:r>
            <a:endParaRPr lang="nb-NO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E81EB252-E651-E741-AF91-17F86B749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Opening page, heading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characters, 1 or 2 lines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5241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J: 2/3 liggende bilde 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8EFFA6A-A878-544E-8073-E7678FEB7A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241550"/>
            <a:ext cx="12192001" cy="385127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  <a:lvl2pPr>
              <a:defRPr/>
            </a:lvl2pPr>
          </a:lstStyle>
          <a:p>
            <a:r>
              <a:rPr lang="nb-NO"/>
              <a:t>Bildeboks: Klikk på bildeikonet.  Velg bildet du skal sette inn.   Velg bildeutsnitt:  1) Klikk på beskjæringsverktøy (</a:t>
            </a:r>
            <a:r>
              <a:rPr lang="nb-NO" err="1"/>
              <a:t>crop</a:t>
            </a:r>
            <a:r>
              <a:rPr lang="nb-NO"/>
              <a:t>). Mørke områder = del av bildet som er utenfor </a:t>
            </a:r>
            <a:r>
              <a:rPr lang="nb-NO" err="1"/>
              <a:t>bildeboksen</a:t>
            </a:r>
            <a:r>
              <a:rPr lang="nb-NO"/>
              <a:t>.   2) Klikk på bildet, hold og dra for å finne ønsket utsnitt. Slipp når bildet er plassert slik du vil ha det.  3) Bekreft utsnitt ved å klikke utenfor </a:t>
            </a:r>
            <a:r>
              <a:rPr lang="nb-NO" err="1"/>
              <a:t>bildeboksen</a:t>
            </a:r>
            <a:r>
              <a:rPr lang="nb-NO"/>
              <a:t>.</a:t>
            </a:r>
          </a:p>
          <a:p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000D2A-CD7C-6E46-98C6-230850B7C6D5}"/>
              </a:ext>
            </a:extLst>
          </p:cNvPr>
          <p:cNvSpPr/>
          <p:nvPr userDrawn="1"/>
        </p:nvSpPr>
        <p:spPr>
          <a:xfrm>
            <a:off x="0" y="6092825"/>
            <a:ext cx="12192000" cy="765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EC2949-9F7A-4145-8A51-0D49A4000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876" y="5752139"/>
            <a:ext cx="2046124" cy="144654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9B03979-99DD-6144-9ABE-B2D6432E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521" y="1552699"/>
            <a:ext cx="10944225" cy="34816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en-GB" err="1"/>
              <a:t>Tekst</a:t>
            </a:r>
            <a:r>
              <a:rPr lang="en-GB"/>
              <a:t> Calibri 24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A35A6F-77F0-B340-9CC2-E60B5F1085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356466"/>
            <a:ext cx="3379400" cy="334962"/>
          </a:xfrm>
          <a:noFill/>
        </p:spPr>
        <p:txBody>
          <a:bodyPr>
            <a:normAutofit/>
          </a:bodyPr>
          <a:lstStyle>
            <a:lvl1pPr marL="0" indent="0" algn="l">
              <a:buFontTx/>
              <a:buNone/>
              <a:defRPr sz="1000" b="1" i="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800" indent="0" algn="ctr">
              <a:buFontTx/>
              <a:buNone/>
              <a:defRPr sz="1400"/>
            </a:lvl5pPr>
          </a:lstStyle>
          <a:p>
            <a:pPr lvl="0"/>
            <a:r>
              <a:rPr lang="en-GB"/>
              <a:t>BILDEKREDITERING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4FFD6-E73E-9849-87D6-F0D0CBE5E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765175"/>
            <a:ext cx="10933113" cy="5254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3072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K: Bilder x 2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B98A35-D375-644E-B495-B4D4B8919DF2}"/>
              </a:ext>
            </a:extLst>
          </p:cNvPr>
          <p:cNvSpPr/>
          <p:nvPr userDrawn="1"/>
        </p:nvSpPr>
        <p:spPr>
          <a:xfrm>
            <a:off x="0" y="6092825"/>
            <a:ext cx="12192000" cy="765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D4030C-F86F-D942-B7CB-1C45D77008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876" y="5752139"/>
            <a:ext cx="2046124" cy="1446546"/>
          </a:xfrm>
          <a:prstGeom prst="rect">
            <a:avLst/>
          </a:prstGeom>
        </p:spPr>
      </p:pic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43E4F7F-68AD-2045-A59A-90F7B9A93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48412" y="1766625"/>
            <a:ext cx="5219699" cy="324774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Bildeboks 2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E64F232D-9A01-1641-90E7-9D29A961D74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83" y="1766625"/>
            <a:ext cx="5223068" cy="324774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Bildeboks 1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8F45D8A-90AA-7743-90AA-AC2F884D59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521" y="775808"/>
            <a:ext cx="10944225" cy="628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nb-NO"/>
              <a:t>Tittel Georgia 32 </a:t>
            </a:r>
            <a:r>
              <a:rPr lang="nb-NO" err="1"/>
              <a:t>pt</a:t>
            </a:r>
            <a:endParaRPr lang="nb-NO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9C7DB94-BADB-4945-B6FC-F233B2D19C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521" y="5218113"/>
            <a:ext cx="5211762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GB"/>
              <a:t>Calibri 16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AF400FA-9E64-7C47-89B7-54759267B8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5677" y="5218113"/>
            <a:ext cx="5233484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GB"/>
              <a:t>Calibri 16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0F95E8E-F5E6-524B-BF9F-F10952C8FC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6356466"/>
            <a:ext cx="3379400" cy="334962"/>
          </a:xfrm>
          <a:noFill/>
        </p:spPr>
        <p:txBody>
          <a:bodyPr>
            <a:normAutofit/>
          </a:bodyPr>
          <a:lstStyle>
            <a:lvl1pPr marL="0" indent="0" algn="l">
              <a:buFontTx/>
              <a:buNone/>
              <a:defRPr sz="1000" b="1" i="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800" indent="0" algn="ctr">
              <a:buFontTx/>
              <a:buNone/>
              <a:defRPr sz="1400"/>
            </a:lvl5pPr>
          </a:lstStyle>
          <a:p>
            <a:pPr lvl="0"/>
            <a:r>
              <a:rPr lang="en-GB"/>
              <a:t>BILDEKREDITERING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7764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99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M: Bilder x 3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BA4BE66-B56D-A847-9868-CD46A07954D9}"/>
              </a:ext>
            </a:extLst>
          </p:cNvPr>
          <p:cNvSpPr/>
          <p:nvPr userDrawn="1"/>
        </p:nvSpPr>
        <p:spPr>
          <a:xfrm>
            <a:off x="0" y="6092825"/>
            <a:ext cx="12192000" cy="765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9C1D85-053D-F547-9B19-504CB95AB6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876" y="5752139"/>
            <a:ext cx="2046124" cy="1446546"/>
          </a:xfrm>
          <a:prstGeom prst="rect">
            <a:avLst/>
          </a:prstGeom>
        </p:spPr>
      </p:pic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43E4F7F-68AD-2045-A59A-90F7B9A93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03725" y="1629061"/>
            <a:ext cx="3384550" cy="341653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Bildeboks 2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E64F232D-9A01-1641-90E7-9D29A961D74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1629061"/>
            <a:ext cx="3384550" cy="341653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Bildeboks 1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8F45D8A-90AA-7743-90AA-AC2F884D59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946" y="775808"/>
            <a:ext cx="10944225" cy="628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nb-NO"/>
              <a:t>Tittel Georgia 32 </a:t>
            </a:r>
            <a:r>
              <a:rPr lang="nb-NO" err="1"/>
              <a:t>pt</a:t>
            </a:r>
            <a:endParaRPr lang="nb-NO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9C7DB94-BADB-4945-B6FC-F233B2D19C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218113"/>
            <a:ext cx="338455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GB"/>
              <a:t>Calibri 16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AF400FA-9E64-7C47-89B7-54759267B8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3726" y="5218113"/>
            <a:ext cx="338455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GB"/>
              <a:t>Calibri 16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298B1A09-3BAE-694B-B843-1FABB87CDE1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94621" y="1629061"/>
            <a:ext cx="3363284" cy="341653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Bildeboks 2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4D49DB7-3D04-D743-B153-94E3B64C1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94623" y="5218113"/>
            <a:ext cx="338455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GB"/>
              <a:t>Calibri 16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04BE6B-33CB-FA48-B2CD-85EFC07008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56466"/>
            <a:ext cx="3379400" cy="334962"/>
          </a:xfrm>
          <a:noFill/>
        </p:spPr>
        <p:txBody>
          <a:bodyPr>
            <a:normAutofit/>
          </a:bodyPr>
          <a:lstStyle>
            <a:lvl1pPr marL="0" indent="0" algn="l">
              <a:buFontTx/>
              <a:buNone/>
              <a:defRPr sz="1000" b="1" i="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800" indent="0" algn="ctr">
              <a:buFontTx/>
              <a:buNone/>
              <a:defRPr sz="1400"/>
            </a:lvl5pPr>
          </a:lstStyle>
          <a:p>
            <a:pPr lvl="0"/>
            <a:r>
              <a:rPr lang="en-GB"/>
              <a:t>BILDEKREDITERING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2525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26" userDrawn="1">
          <p15:clr>
            <a:srgbClr val="FBAE40"/>
          </p15:clr>
        </p15:guide>
        <p15:guide id="3" orient="horz" pos="3181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: Bilder x 4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8A33209-8131-6841-B18D-170ACE03D437}"/>
              </a:ext>
            </a:extLst>
          </p:cNvPr>
          <p:cNvSpPr/>
          <p:nvPr userDrawn="1"/>
        </p:nvSpPr>
        <p:spPr>
          <a:xfrm>
            <a:off x="0" y="6092825"/>
            <a:ext cx="12192000" cy="765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490BAD4-E871-0B4A-8D82-7067A7C65B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876" y="5752139"/>
            <a:ext cx="2046124" cy="1446546"/>
          </a:xfrm>
          <a:prstGeom prst="rect">
            <a:avLst/>
          </a:prstGeom>
        </p:spPr>
      </p:pic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E64F232D-9A01-1641-90E7-9D29A961D74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3722" y="765175"/>
            <a:ext cx="3384553" cy="194457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Bildeboks 1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8F45D8A-90AA-7743-90AA-AC2F884D59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241550"/>
            <a:ext cx="3395184" cy="3203575"/>
          </a:xfrm>
        </p:spPr>
        <p:txBody>
          <a:bodyPr/>
          <a:lstStyle>
            <a:lvl1pPr marL="0" indent="0">
              <a:buFontTx/>
              <a:buNone/>
              <a:defRPr b="0" i="0">
                <a:latin typeface="+mn-lt"/>
              </a:defRPr>
            </a:lvl1pPr>
          </a:lstStyle>
          <a:p>
            <a:pPr lvl="0"/>
            <a:r>
              <a:rPr lang="nb-NO"/>
              <a:t>Tekst </a:t>
            </a:r>
            <a:r>
              <a:rPr lang="nb-NO" err="1"/>
              <a:t>Calibri</a:t>
            </a:r>
            <a:r>
              <a:rPr lang="nb-NO"/>
              <a:t> 24 </a:t>
            </a:r>
            <a:r>
              <a:rPr lang="nb-NO" err="1"/>
              <a:t>pt</a:t>
            </a:r>
            <a:endParaRPr lang="nb-NO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9C7DB94-BADB-4945-B6FC-F233B2D19C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3725" y="2872640"/>
            <a:ext cx="338455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GB"/>
              <a:t>Calibri 16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F5BCE420-7A1B-2B43-BBA2-94348AF339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83563" y="765175"/>
            <a:ext cx="3384553" cy="194457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Bildeboks 1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889565CB-0E44-BA46-A012-9FA4B079A3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83563" y="2872640"/>
            <a:ext cx="338455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GB"/>
              <a:t>Calibri 16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28F8B886-99B5-334A-A79A-B3F039FE25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403724" y="3500438"/>
            <a:ext cx="3384551" cy="194457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Bildeboks 1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4368F8FB-EEE3-A24C-8152-5A013FC856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3725" y="5626991"/>
            <a:ext cx="3384550" cy="46583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GB"/>
              <a:t>Calibri 16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515D0D49-C3C9-4B4D-A312-32A41FAA94C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3560" y="3500438"/>
            <a:ext cx="3384553" cy="194457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Bildeboks 1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6C7ADA1E-5A18-6947-BB0D-0B4EF20B84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563" y="5626991"/>
            <a:ext cx="3384550" cy="45807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GB"/>
              <a:t>Calibri 16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65951-F7F2-0542-92F5-03F599C491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765175"/>
            <a:ext cx="3384550" cy="11953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b="0" i="0">
                <a:latin typeface="Georgia" panose="02040502050405020303" pitchFamily="18" charset="0"/>
              </a:defRPr>
            </a:lvl1pPr>
            <a:lvl2pPr>
              <a:defRPr b="0" i="0">
                <a:latin typeface="Georgia" panose="02040502050405020303" pitchFamily="18" charset="0"/>
              </a:defRPr>
            </a:lvl2pPr>
            <a:lvl3pPr>
              <a:defRPr b="0" i="0">
                <a:latin typeface="Georgia" panose="02040502050405020303" pitchFamily="18" charset="0"/>
              </a:defRPr>
            </a:lvl3pPr>
            <a:lvl4pPr>
              <a:defRPr b="0" i="0">
                <a:latin typeface="Georgia" panose="02040502050405020303" pitchFamily="18" charset="0"/>
              </a:defRPr>
            </a:lvl4pPr>
            <a:lvl5pPr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err="1"/>
              <a:t>Tittel</a:t>
            </a:r>
            <a:r>
              <a:rPr lang="en-GB"/>
              <a:t> Georgia </a:t>
            </a:r>
            <a:br>
              <a:rPr lang="en-GB"/>
            </a:br>
            <a:r>
              <a:rPr lang="en-GB"/>
              <a:t>32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32AEA9-136B-0842-80D7-68585AFDB4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56466"/>
            <a:ext cx="3379400" cy="334962"/>
          </a:xfrm>
          <a:noFill/>
        </p:spPr>
        <p:txBody>
          <a:bodyPr>
            <a:normAutofit/>
          </a:bodyPr>
          <a:lstStyle>
            <a:lvl1pPr marL="0" indent="0" algn="l">
              <a:buFontTx/>
              <a:buNone/>
              <a:defRPr sz="1000" b="1" i="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800" indent="0" algn="ctr">
              <a:buFontTx/>
              <a:buNone/>
              <a:defRPr sz="1400"/>
            </a:lvl5pPr>
          </a:lstStyle>
          <a:p>
            <a:pPr lvl="0"/>
            <a:r>
              <a:rPr lang="en-GB"/>
              <a:t>BILDEKREDITERING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5053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205">
          <p15:clr>
            <a:srgbClr val="FBAE40"/>
          </p15:clr>
        </p15:guide>
        <p15:guide id="3" orient="horz" pos="343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. 3A: Bilde hel m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A9F319-8D6D-1F4A-9009-873AFD41269A}"/>
              </a:ext>
            </a:extLst>
          </p:cNvPr>
          <p:cNvSpPr/>
          <p:nvPr userDrawn="1"/>
        </p:nvSpPr>
        <p:spPr>
          <a:xfrm>
            <a:off x="0" y="6092825"/>
            <a:ext cx="12192000" cy="765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AC3234-782C-D943-B008-B29FCE45ED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876" y="5752139"/>
            <a:ext cx="2046124" cy="1446546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C624AC-42E8-7E41-B98A-615626CB5F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0928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Bildeboks 1/3 side: Klikk på bildeikonet.  Velg bildet du skal sette inn.  Velg bildeutsnitt:  1) Klikk på beskjæringsverktøy (</a:t>
            </a:r>
            <a:r>
              <a:rPr lang="nb-NO" err="1"/>
              <a:t>crop</a:t>
            </a:r>
            <a:r>
              <a:rPr lang="nb-NO"/>
              <a:t>). Mørke områder = del av bildet som er utenfor </a:t>
            </a:r>
            <a:r>
              <a:rPr lang="nb-NO" err="1"/>
              <a:t>bildeboksen</a:t>
            </a:r>
            <a:r>
              <a:rPr lang="nb-NO"/>
              <a:t>.   2) Klikk på bildet, hold og dra for å finne ønsket utsnitt. Slipp når bildet er plassert slik du vil ha det.  3) Bekreft utsnitt ved å klikke utenfor </a:t>
            </a:r>
            <a:r>
              <a:rPr lang="nb-NO" err="1"/>
              <a:t>bildeboksen</a:t>
            </a:r>
            <a:r>
              <a:rPr lang="nb-NO"/>
              <a:t>.</a:t>
            </a:r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BA343E6-B0E7-CF44-AAB8-15056E8ED9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356466"/>
            <a:ext cx="3379400" cy="334962"/>
          </a:xfrm>
          <a:noFill/>
        </p:spPr>
        <p:txBody>
          <a:bodyPr>
            <a:normAutofit/>
          </a:bodyPr>
          <a:lstStyle>
            <a:lvl1pPr marL="0" indent="0" algn="l">
              <a:buFontTx/>
              <a:buNone/>
              <a:defRPr sz="1000" b="1" i="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800" indent="0" algn="ctr">
              <a:buFontTx/>
              <a:buNone/>
              <a:defRPr sz="1400"/>
            </a:lvl5pPr>
          </a:lstStyle>
          <a:p>
            <a:pPr lvl="0"/>
            <a:r>
              <a:rPr lang="en-GB"/>
              <a:t>BILDEKREDITERING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8870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. 3B: Bilde 1/3 -2/3 m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8EFFA6A-A878-544E-8073-E7678FEB7A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08438" y="0"/>
            <a:ext cx="8183563" cy="60928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  <a:lvl2pPr>
              <a:defRPr/>
            </a:lvl2pPr>
          </a:lstStyle>
          <a:p>
            <a:r>
              <a:rPr lang="nb-NO"/>
              <a:t>Bildeboks 2/3 side: Klikk på bildeikonet.  Velg bildet du skal sette inn.   Velg bildeutsnitt:  1) Klikk på beskjæringsverktøy (</a:t>
            </a:r>
            <a:r>
              <a:rPr lang="nb-NO" err="1"/>
              <a:t>crop</a:t>
            </a:r>
            <a:r>
              <a:rPr lang="nb-NO"/>
              <a:t>). Mørke områder = del av bildet som er utenfor </a:t>
            </a:r>
            <a:r>
              <a:rPr lang="nb-NO" err="1"/>
              <a:t>bildeboksen</a:t>
            </a:r>
            <a:r>
              <a:rPr lang="nb-NO"/>
              <a:t>.   2) Klikk på bildet, hold og dra for å finne ønsket utsnitt. Slipp når bildet er plassert slik du vil ha det.  3) Bekreft utsnitt ved å klikke utenfor </a:t>
            </a:r>
            <a:r>
              <a:rPr lang="nb-NO" err="1"/>
              <a:t>bildeboksen</a:t>
            </a:r>
            <a:r>
              <a:rPr lang="nb-NO"/>
              <a:t>.</a:t>
            </a:r>
          </a:p>
          <a:p>
            <a:endParaRPr lang="nb-NO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D3E2291-9672-954B-9877-299A52A781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008438" cy="609282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  <a:lvl2pPr>
              <a:defRPr/>
            </a:lvl2pPr>
          </a:lstStyle>
          <a:p>
            <a:r>
              <a:rPr lang="nb-NO"/>
              <a:t>Bildeboks 1/3 side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F2C1B7-6B07-1A44-9C9C-AEF6D893C5F4}"/>
              </a:ext>
            </a:extLst>
          </p:cNvPr>
          <p:cNvSpPr/>
          <p:nvPr userDrawn="1"/>
        </p:nvSpPr>
        <p:spPr>
          <a:xfrm>
            <a:off x="0" y="6092825"/>
            <a:ext cx="12192000" cy="765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9BDFCB-70F5-F747-894A-C5467C5C28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876" y="5752139"/>
            <a:ext cx="2046124" cy="1446546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FE6A4-7DC0-604B-B01A-13B2F7372A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356466"/>
            <a:ext cx="3379400" cy="334962"/>
          </a:xfrm>
          <a:noFill/>
        </p:spPr>
        <p:txBody>
          <a:bodyPr>
            <a:normAutofit/>
          </a:bodyPr>
          <a:lstStyle>
            <a:lvl1pPr marL="0" indent="0" algn="l">
              <a:buFontTx/>
              <a:buNone/>
              <a:defRPr sz="1000" b="1" i="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800" indent="0" algn="ctr">
              <a:buFontTx/>
              <a:buNone/>
              <a:defRPr sz="1400"/>
            </a:lvl5pPr>
          </a:lstStyle>
          <a:p>
            <a:pPr lvl="0"/>
            <a:r>
              <a:rPr lang="en-GB"/>
              <a:t>BILDEKREDITERING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0052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. 3C: Bilde 2/3 -1/3 med bunn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3E1ABA9-88BE-C748-833C-8EABAE2E95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8183564" cy="60928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  <a:lvl2pPr>
              <a:defRPr/>
            </a:lvl2pPr>
          </a:lstStyle>
          <a:p>
            <a:r>
              <a:rPr lang="nb-NO"/>
              <a:t>Bildeboks 2/3 side: Klikk på bildeikonet.  Velg bildet du skal sette inn.   Velg bildeutsnitt:  1) Klikk på beskjæringsverktøy (</a:t>
            </a:r>
            <a:r>
              <a:rPr lang="nb-NO" err="1"/>
              <a:t>crop</a:t>
            </a:r>
            <a:r>
              <a:rPr lang="nb-NO"/>
              <a:t>). Mørke områder = del av bildet som er utenfor </a:t>
            </a:r>
            <a:r>
              <a:rPr lang="nb-NO" err="1"/>
              <a:t>bildeboksen</a:t>
            </a:r>
            <a:r>
              <a:rPr lang="nb-NO"/>
              <a:t>.   2) Klikk på bildet, hold og dra for å finne ønsket utsnitt. Slipp når bildet er plassert slik du vil ha det.  3) Bekreft utsnitt ved å klikke utenfor </a:t>
            </a:r>
            <a:r>
              <a:rPr lang="nb-NO" err="1"/>
              <a:t>bildeboksen</a:t>
            </a:r>
            <a:r>
              <a:rPr lang="nb-NO"/>
              <a:t>.</a:t>
            </a:r>
          </a:p>
          <a:p>
            <a:endParaRPr lang="nb-NO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4506B3D-4D3E-B844-8148-143656E2CC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83563" y="0"/>
            <a:ext cx="4008437" cy="609282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  <a:lvl2pPr>
              <a:defRPr/>
            </a:lvl2pPr>
          </a:lstStyle>
          <a:p>
            <a:r>
              <a:rPr lang="nb-NO"/>
              <a:t>Bildeboks 1/3 side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21DAD-F527-B447-9519-6A63A405D075}"/>
              </a:ext>
            </a:extLst>
          </p:cNvPr>
          <p:cNvSpPr/>
          <p:nvPr userDrawn="1"/>
        </p:nvSpPr>
        <p:spPr>
          <a:xfrm>
            <a:off x="0" y="6092825"/>
            <a:ext cx="12192000" cy="765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F6541D-B927-1149-92F4-F9CE97BDF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876" y="5752139"/>
            <a:ext cx="2046124" cy="1446546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7F24338-4994-D144-8098-ABF5475A2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356466"/>
            <a:ext cx="3379400" cy="334962"/>
          </a:xfrm>
          <a:noFill/>
        </p:spPr>
        <p:txBody>
          <a:bodyPr>
            <a:normAutofit/>
          </a:bodyPr>
          <a:lstStyle>
            <a:lvl1pPr marL="0" indent="0" algn="l">
              <a:buFontTx/>
              <a:buNone/>
              <a:defRPr sz="1000" b="1" i="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800" indent="0" algn="ctr">
              <a:buFontTx/>
              <a:buNone/>
              <a:defRPr sz="1400"/>
            </a:lvl5pPr>
          </a:lstStyle>
          <a:p>
            <a:pPr lvl="0"/>
            <a:r>
              <a:rPr lang="en-GB"/>
              <a:t>BILDEKREDITERING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1487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: Bilde hel med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F6034C0-695A-0047-A1C5-058A98D27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876" y="5752139"/>
            <a:ext cx="2046124" cy="1446546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DAAB269-170A-EA4C-AC74-9F40768E67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356466"/>
            <a:ext cx="3379400" cy="334962"/>
          </a:xfrm>
          <a:noFill/>
        </p:spPr>
        <p:txBody>
          <a:bodyPr>
            <a:normAutofit/>
          </a:bodyPr>
          <a:lstStyle>
            <a:lvl1pPr marL="0" indent="0" algn="l">
              <a:buFontTx/>
              <a:buNone/>
              <a:defRPr sz="1000" b="1" i="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800" indent="0" algn="ctr">
              <a:buFontTx/>
              <a:buNone/>
              <a:defRPr sz="1400"/>
            </a:lvl5pPr>
          </a:lstStyle>
          <a:p>
            <a:pPr lvl="0"/>
            <a:r>
              <a:rPr lang="en-GB"/>
              <a:t>BILDEKREDITERING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7453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: Bilde 1/3 med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F6034C0-695A-0047-A1C5-058A98D27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876" y="5752139"/>
            <a:ext cx="2046124" cy="144654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CB0DD-AC84-D849-A346-23A04F3A24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08438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/>
            </a:lvl2pPr>
          </a:lstStyle>
          <a:p>
            <a:r>
              <a:rPr lang="nb-NO"/>
              <a:t>Bildeboks 1/3 side: Klikk på bildeikonet.  Velg bildet du skal sette inn.  Velg bildeutsnitt:  1) Klikk på beskjæringsverktøy (</a:t>
            </a:r>
            <a:r>
              <a:rPr lang="nb-NO" err="1"/>
              <a:t>crop</a:t>
            </a:r>
            <a:r>
              <a:rPr lang="nb-NO"/>
              <a:t>). Mørke områder = del av bildet som er utenfor </a:t>
            </a:r>
            <a:r>
              <a:rPr lang="nb-NO" err="1"/>
              <a:t>bildeboksen</a:t>
            </a:r>
            <a:r>
              <a:rPr lang="nb-NO"/>
              <a:t>.   2) Klikk på bildet, hold og dra for å finne ønsket utsnitt. Slipp når bildet er plassert slik du vil ha det.  3) Bekreft utsnitt ved å klikke utenfor </a:t>
            </a:r>
            <a:r>
              <a:rPr lang="nb-NO" err="1"/>
              <a:t>bildeboksen</a:t>
            </a:r>
            <a:r>
              <a:rPr lang="nb-NO"/>
              <a:t>.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D7B16-55D6-B54E-8DA4-ADBC782C79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356466"/>
            <a:ext cx="3379400" cy="334962"/>
          </a:xfrm>
          <a:noFill/>
        </p:spPr>
        <p:txBody>
          <a:bodyPr>
            <a:normAutofit/>
          </a:bodyPr>
          <a:lstStyle>
            <a:lvl1pPr marL="0" indent="0" algn="l">
              <a:buFontTx/>
              <a:buNone/>
              <a:defRPr sz="1000" b="1" i="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800" indent="0" algn="ctr">
              <a:buFontTx/>
              <a:buNone/>
              <a:defRPr sz="1400"/>
            </a:lvl5pPr>
          </a:lstStyle>
          <a:p>
            <a:pPr lvl="0"/>
            <a:r>
              <a:rPr lang="en-GB"/>
              <a:t>BILDEKREDITERING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1393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: Bilde 2/3 med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F6034C0-695A-0047-A1C5-058A98D27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876" y="5752139"/>
            <a:ext cx="2046124" cy="1446546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1D0BD39-3C72-8C4E-BA92-27C2867481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78827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/>
            </a:lvl2pPr>
          </a:lstStyle>
          <a:p>
            <a:r>
              <a:rPr lang="nb-NO"/>
              <a:t>Bildeboks 2/3 side: Klikk på bildeikonet.  Velg bildet du skal sette inn.  Velg bildeutsnitt:  1) Klikk på beskjæringsverktøy (</a:t>
            </a:r>
            <a:r>
              <a:rPr lang="nb-NO" err="1"/>
              <a:t>crop</a:t>
            </a:r>
            <a:r>
              <a:rPr lang="nb-NO"/>
              <a:t>). Mørke områder = del av bildet som er utenfor </a:t>
            </a:r>
            <a:r>
              <a:rPr lang="nb-NO" err="1"/>
              <a:t>bildeboksen</a:t>
            </a:r>
            <a:r>
              <a:rPr lang="nb-NO"/>
              <a:t>.   2) Klikk på bildet, hold og dra for å finne ønsket utsnitt. Slipp når bildet er plassert slik du vil ha det.  3) Bekreft utsnitt ved å klikke utenfor </a:t>
            </a:r>
            <a:r>
              <a:rPr lang="nb-NO" err="1"/>
              <a:t>bildeboksen</a:t>
            </a:r>
            <a:r>
              <a:rPr lang="nb-NO"/>
              <a:t>.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40A0F0-8A9F-EF40-9D5B-DCAAC88434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356466"/>
            <a:ext cx="3379400" cy="334962"/>
          </a:xfrm>
          <a:noFill/>
        </p:spPr>
        <p:txBody>
          <a:bodyPr>
            <a:normAutofit/>
          </a:bodyPr>
          <a:lstStyle>
            <a:lvl1pPr marL="0" indent="0" algn="l">
              <a:buFontTx/>
              <a:buNone/>
              <a:defRPr sz="1000" b="1" i="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800" indent="0" algn="ctr">
              <a:buFontTx/>
              <a:buNone/>
              <a:defRPr sz="1400"/>
            </a:lvl5pPr>
          </a:lstStyle>
          <a:p>
            <a:pPr lvl="0"/>
            <a:r>
              <a:rPr lang="en-GB"/>
              <a:t>BILDEKREDITERING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40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norsk: For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5D425004-FFF2-BB41-B0CD-F0E8F6276D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241550"/>
            <a:ext cx="12192000" cy="46164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/>
            </a:lvl2pPr>
          </a:lstStyle>
          <a:p>
            <a:r>
              <a:rPr lang="nb-NO"/>
              <a:t>Velkommen til </a:t>
            </a:r>
            <a:r>
              <a:rPr lang="nb-NO" err="1"/>
              <a:t>NIBIOs</a:t>
            </a:r>
            <a:r>
              <a:rPr lang="nb-NO"/>
              <a:t> </a:t>
            </a:r>
            <a:r>
              <a:rPr lang="nb-NO" err="1"/>
              <a:t>ppt</a:t>
            </a:r>
            <a:r>
              <a:rPr lang="nb-NO"/>
              <a:t>-mal! </a:t>
            </a:r>
            <a:br>
              <a:rPr lang="nb-NO"/>
            </a:br>
            <a:r>
              <a:rPr lang="nb-NO"/>
              <a:t>Dette arket er en av to åpningssider du kan velge mellom, med grønt eller hvitt logofelt i toppen. </a:t>
            </a:r>
            <a:br>
              <a:rPr lang="nb-NO"/>
            </a:br>
            <a:r>
              <a:rPr lang="nb-NO"/>
              <a:t>Malens forskjellige typer sider, for bilder og/eller tekst, finner du ved å klikke «Sett inn» og velge «Nytt lysbilde». </a:t>
            </a:r>
            <a:br>
              <a:rPr lang="nb-NO"/>
            </a:br>
            <a:r>
              <a:rPr lang="nb-NO"/>
              <a:t>Vi anbefaler deg å lese «Veiledning for NIBIO </a:t>
            </a:r>
            <a:r>
              <a:rPr lang="nb-NO" err="1"/>
              <a:t>Powerpoint</a:t>
            </a:r>
            <a:r>
              <a:rPr lang="nb-NO"/>
              <a:t>-mal» for bruk av malen og innsetting av bilder. Veiledningen (</a:t>
            </a:r>
            <a:r>
              <a:rPr lang="nb-NO" err="1"/>
              <a:t>pdf</a:t>
            </a:r>
            <a:r>
              <a:rPr lang="nb-NO"/>
              <a:t>-fil) finner du på </a:t>
            </a:r>
            <a:r>
              <a:rPr lang="nb-NO" err="1"/>
              <a:t>Vibio</a:t>
            </a:r>
            <a:r>
              <a:rPr lang="nb-NO"/>
              <a:t> under: Støtte / Kommunikasjon / Maler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Dette er en bildeboks 2/3 side liggende: Klikk på bildeikonet.  Velg bildet du skal sette inn. Følg veiledningen.</a:t>
            </a:r>
            <a:br>
              <a:rPr lang="nb-NO"/>
            </a:br>
            <a:r>
              <a:rPr lang="nb-NO"/>
              <a:t>Velg bildeutsnitt:  1) Klikk på beskjæringsverktøy (</a:t>
            </a:r>
            <a:r>
              <a:rPr lang="nb-NO" err="1"/>
              <a:t>crop</a:t>
            </a:r>
            <a:r>
              <a:rPr lang="nb-NO"/>
              <a:t>). Mørke områder = del av bildet som er utenfor </a:t>
            </a:r>
            <a:r>
              <a:rPr lang="nb-NO" err="1"/>
              <a:t>bildeboksen</a:t>
            </a:r>
            <a:r>
              <a:rPr lang="nb-NO"/>
              <a:t>.   2) Klikk på bildet, hold og dra for å finne ønsket utsnitt. Slipp når bildet er plassert slik du vil ha det.  3) Bekreft utsnitt ved å klikke utenfor </a:t>
            </a:r>
            <a:r>
              <a:rPr lang="nb-NO" err="1"/>
              <a:t>bildeboksen</a:t>
            </a:r>
            <a:r>
              <a:rPr lang="nb-NO"/>
              <a:t>.</a:t>
            </a:r>
          </a:p>
          <a:p>
            <a:br>
              <a:rPr lang="nb-NO"/>
            </a:br>
            <a:endParaRPr lang="nb-NO"/>
          </a:p>
          <a:p>
            <a:endParaRPr lang="nb-NO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0377EB1-3B25-9349-8819-60097F2989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356466"/>
            <a:ext cx="3379400" cy="334962"/>
          </a:xfrm>
          <a:noFill/>
        </p:spPr>
        <p:txBody>
          <a:bodyPr>
            <a:normAutofit/>
          </a:bodyPr>
          <a:lstStyle>
            <a:lvl1pPr marL="0" indent="0" algn="l">
              <a:buFontTx/>
              <a:buNone/>
              <a:defRPr sz="1000" b="1" i="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800" indent="0" algn="ctr">
              <a:buFontTx/>
              <a:buNone/>
              <a:defRPr sz="1400"/>
            </a:lvl5pPr>
          </a:lstStyle>
          <a:p>
            <a:pPr lvl="0"/>
            <a:r>
              <a:rPr lang="en-GB"/>
              <a:t>BILDEKREDITERING</a:t>
            </a:r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52FF9-6023-9D40-A7C4-9EAC9089C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9564" y="0"/>
            <a:ext cx="3275484" cy="231566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66449373-456E-AF4F-8BFF-438C11617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9876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D: Bilde hel med hvit logo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2F1086-CC18-0F4B-98A6-9924876E95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876" y="5752139"/>
            <a:ext cx="2046124" cy="1446546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3372524-8162-7746-AB08-7FC0CEA3FD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356466"/>
            <a:ext cx="3379400" cy="334962"/>
          </a:xfrm>
          <a:noFill/>
        </p:spPr>
        <p:txBody>
          <a:bodyPr>
            <a:normAutofit/>
          </a:bodyPr>
          <a:lstStyle>
            <a:lvl1pPr marL="0" indent="0" algn="l">
              <a:buFontTx/>
              <a:buNone/>
              <a:defRPr sz="1000" b="1" i="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800" indent="0" algn="ctr">
              <a:buFontTx/>
              <a:buNone/>
              <a:defRPr sz="1400"/>
            </a:lvl5pPr>
          </a:lstStyle>
          <a:p>
            <a:pPr lvl="0"/>
            <a:r>
              <a:rPr lang="en-GB"/>
              <a:t>BILDEKREDITERING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5579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: Bilde 1/3 med hvit logo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2F1086-CC18-0F4B-98A6-9924876E95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876" y="5752139"/>
            <a:ext cx="2046124" cy="144654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10EDCF-D779-F249-BC09-C9C930F908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08438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/>
            </a:lvl2pPr>
          </a:lstStyle>
          <a:p>
            <a:r>
              <a:rPr lang="nb-NO"/>
              <a:t>Bildeboks 1/3 side: Klikk på bildeikonet.  Velg bildet du skal sette inn.  Velg bildeutsnitt:  1) Klikk på beskjæringsverktøy (</a:t>
            </a:r>
            <a:r>
              <a:rPr lang="nb-NO" err="1"/>
              <a:t>crop</a:t>
            </a:r>
            <a:r>
              <a:rPr lang="nb-NO"/>
              <a:t>). Mørke områder = del av bildet som er utenfor </a:t>
            </a:r>
            <a:r>
              <a:rPr lang="nb-NO" err="1"/>
              <a:t>bildeboksen</a:t>
            </a:r>
            <a:r>
              <a:rPr lang="nb-NO"/>
              <a:t>.   2) Klikk på bildet, hold og dra for å finne ønsket utsnitt. Slipp når bildet er plassert slik du vil ha det.  3) Bekreft utsnitt ved å klikke utenfor </a:t>
            </a:r>
            <a:r>
              <a:rPr lang="nb-NO" err="1"/>
              <a:t>bildeboksen</a:t>
            </a:r>
            <a:r>
              <a:rPr lang="nb-NO"/>
              <a:t>.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5AC3B-B01A-3F49-8CFF-7F77A514FB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356466"/>
            <a:ext cx="3379400" cy="334962"/>
          </a:xfrm>
          <a:noFill/>
        </p:spPr>
        <p:txBody>
          <a:bodyPr>
            <a:normAutofit/>
          </a:bodyPr>
          <a:lstStyle>
            <a:lvl1pPr marL="0" indent="0" algn="l">
              <a:buFontTx/>
              <a:buNone/>
              <a:defRPr sz="1000" b="1" i="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800" indent="0" algn="ctr">
              <a:buFontTx/>
              <a:buNone/>
              <a:defRPr sz="1400"/>
            </a:lvl5pPr>
          </a:lstStyle>
          <a:p>
            <a:pPr lvl="0"/>
            <a:r>
              <a:rPr lang="en-GB"/>
              <a:t>BILDEKREDITERING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386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F: Bilde 2/3 med hvit logo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2F1086-CC18-0F4B-98A6-9924876E95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876" y="5752139"/>
            <a:ext cx="2046124" cy="144654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10EDCF-D779-F249-BC09-C9C930F908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183563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/>
            </a:lvl2pPr>
          </a:lstStyle>
          <a:p>
            <a:r>
              <a:rPr lang="nb-NO"/>
              <a:t>Bildeboks 1/3 side: Klikk på bildeikonet.  Velg bildet du skal sette inn.  Velg bildeutsnitt:  1) Klikk på beskjæringsverktøy (</a:t>
            </a:r>
            <a:r>
              <a:rPr lang="nb-NO" err="1"/>
              <a:t>crop</a:t>
            </a:r>
            <a:r>
              <a:rPr lang="nb-NO"/>
              <a:t>). Mørke områder = del av bildet som er utenfor </a:t>
            </a:r>
            <a:r>
              <a:rPr lang="nb-NO" err="1"/>
              <a:t>bildeboksen</a:t>
            </a:r>
            <a:r>
              <a:rPr lang="nb-NO"/>
              <a:t>.   2) Klikk på bildet, hold og dra for å finne ønsket utsnitt. Slipp når bildet er plassert slik du vil ha det.  </a:t>
            </a:r>
            <a:br>
              <a:rPr lang="nb-NO"/>
            </a:br>
            <a:r>
              <a:rPr lang="nb-NO"/>
              <a:t>3) Bekreft utsnitt ved å klikke utenfor </a:t>
            </a:r>
            <a:r>
              <a:rPr lang="nb-NO" err="1"/>
              <a:t>bildeboksen</a:t>
            </a:r>
            <a:r>
              <a:rPr lang="nb-NO"/>
              <a:t>.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4097A-50E4-CE4D-9440-D200F57A5A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356466"/>
            <a:ext cx="3379400" cy="334962"/>
          </a:xfrm>
          <a:noFill/>
        </p:spPr>
        <p:txBody>
          <a:bodyPr>
            <a:normAutofit/>
          </a:bodyPr>
          <a:lstStyle>
            <a:lvl1pPr marL="0" indent="0" algn="l">
              <a:buFontTx/>
              <a:buNone/>
              <a:defRPr sz="1000" b="1" i="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800" indent="0" algn="ctr">
              <a:buFontTx/>
              <a:buNone/>
              <a:defRPr sz="1400"/>
            </a:lvl5pPr>
          </a:lstStyle>
          <a:p>
            <a:pPr lvl="0"/>
            <a:r>
              <a:rPr lang="en-GB"/>
              <a:t>BILDEKREDITERING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4667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norsk: ikoner landbru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9D7965-EA49-7644-9536-09C97D66A6FA}"/>
              </a:ext>
            </a:extLst>
          </p:cNvPr>
          <p:cNvSpPr/>
          <p:nvPr userDrawn="1"/>
        </p:nvSpPr>
        <p:spPr>
          <a:xfrm>
            <a:off x="0" y="2241550"/>
            <a:ext cx="12192000" cy="461645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35B84E-8B75-8041-8D72-C5FCACBAF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9564" y="0"/>
            <a:ext cx="3275484" cy="23156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8FCA27-4B25-BB4D-8B75-9EA2D42A58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929" y="2336105"/>
            <a:ext cx="11797031" cy="419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engelsk: ikoner landbru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9D7965-EA49-7644-9536-09C97D66A6FA}"/>
              </a:ext>
            </a:extLst>
          </p:cNvPr>
          <p:cNvSpPr/>
          <p:nvPr userDrawn="1"/>
        </p:nvSpPr>
        <p:spPr>
          <a:xfrm>
            <a:off x="0" y="2241550"/>
            <a:ext cx="12192000" cy="461645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FCA27-4B25-BB4D-8B75-9EA2D42A5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929" y="2336105"/>
            <a:ext cx="11797031" cy="4196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D79EE6-CC4D-FC41-8E8D-DFF4C788D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9884" y="-1"/>
            <a:ext cx="3295804" cy="23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78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norsk: ikoner landbru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9D7965-EA49-7644-9536-09C97D66A6FA}"/>
              </a:ext>
            </a:extLst>
          </p:cNvPr>
          <p:cNvSpPr/>
          <p:nvPr userDrawn="1"/>
        </p:nvSpPr>
        <p:spPr>
          <a:xfrm>
            <a:off x="0" y="2241550"/>
            <a:ext cx="12192000" cy="4616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A837D2-7825-A94C-BD24-6AF7800DEF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9564" y="0"/>
            <a:ext cx="3275484" cy="23156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35D49F-0823-8745-A6FF-61DF252E0B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938" y="2332139"/>
            <a:ext cx="11808181" cy="42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88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engelsk: ikoner landbru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9D7965-EA49-7644-9536-09C97D66A6FA}"/>
              </a:ext>
            </a:extLst>
          </p:cNvPr>
          <p:cNvSpPr/>
          <p:nvPr userDrawn="1"/>
        </p:nvSpPr>
        <p:spPr>
          <a:xfrm>
            <a:off x="0" y="2241550"/>
            <a:ext cx="12192000" cy="4616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35D49F-0823-8745-A6FF-61DF252E0B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938" y="2332139"/>
            <a:ext cx="11808181" cy="42007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479969-F58C-4E4E-9900-3FD2645A5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9884" y="-1"/>
            <a:ext cx="3295804" cy="23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43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norsk: ikoner skogbru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9D7965-EA49-7644-9536-09C97D66A6FA}"/>
              </a:ext>
            </a:extLst>
          </p:cNvPr>
          <p:cNvSpPr/>
          <p:nvPr userDrawn="1"/>
        </p:nvSpPr>
        <p:spPr>
          <a:xfrm>
            <a:off x="0" y="2241550"/>
            <a:ext cx="12192000" cy="4616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DB1B09-BF0B-1C48-A656-0DF3B2A71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344" y="2348880"/>
            <a:ext cx="11809312" cy="4201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9AFE7D-EBFE-6C41-B365-4446A0DBD4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9564" y="0"/>
            <a:ext cx="3275484" cy="23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3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engelsk: ikoner skogbru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9D7965-EA49-7644-9536-09C97D66A6FA}"/>
              </a:ext>
            </a:extLst>
          </p:cNvPr>
          <p:cNvSpPr/>
          <p:nvPr userDrawn="1"/>
        </p:nvSpPr>
        <p:spPr>
          <a:xfrm>
            <a:off x="0" y="2241550"/>
            <a:ext cx="12192000" cy="4616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DB1B09-BF0B-1C48-A656-0DF3B2A71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344" y="2348880"/>
            <a:ext cx="11809312" cy="4201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19C376-04F4-2846-82A4-BEA8451685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9884" y="-1"/>
            <a:ext cx="3295804" cy="23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1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norsk: ikoner skogbru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9D7965-EA49-7644-9536-09C97D66A6FA}"/>
              </a:ext>
            </a:extLst>
          </p:cNvPr>
          <p:cNvSpPr/>
          <p:nvPr userDrawn="1"/>
        </p:nvSpPr>
        <p:spPr>
          <a:xfrm>
            <a:off x="0" y="2241550"/>
            <a:ext cx="12192000" cy="4616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1E4109-7D46-7240-B15B-7571B80914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344" y="2348880"/>
            <a:ext cx="11833510" cy="4209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FFAD2F-C93A-3C4A-BFD7-8E3C1A30C6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9564" y="0"/>
            <a:ext cx="3275484" cy="23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74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engelsk: For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502A2B-13C0-0546-BED9-442156B4D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4454" y="0"/>
            <a:ext cx="3337255" cy="2359335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5D425004-FFF2-BB41-B0CD-F0E8F6276D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241550"/>
            <a:ext cx="12192000" cy="46164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/>
            </a:lvl2pPr>
          </a:lstStyle>
          <a:p>
            <a:r>
              <a:rPr lang="nb-NO"/>
              <a:t>Velkommen til </a:t>
            </a:r>
            <a:r>
              <a:rPr lang="nb-NO" err="1"/>
              <a:t>NIBIOs</a:t>
            </a:r>
            <a:r>
              <a:rPr lang="nb-NO"/>
              <a:t> </a:t>
            </a:r>
            <a:r>
              <a:rPr lang="nb-NO" err="1"/>
              <a:t>ppt</a:t>
            </a:r>
            <a:r>
              <a:rPr lang="nb-NO"/>
              <a:t>-mal! </a:t>
            </a:r>
            <a:br>
              <a:rPr lang="nb-NO"/>
            </a:br>
            <a:r>
              <a:rPr lang="nb-NO"/>
              <a:t>Dette arket er en av to åpningssider du kan velge mellom, med grønt eller hvitt logofelt i toppen. </a:t>
            </a:r>
            <a:br>
              <a:rPr lang="nb-NO"/>
            </a:br>
            <a:r>
              <a:rPr lang="nb-NO"/>
              <a:t>Malens forskjellige typer sider, for bilder og/eller tekst, finner du ved å klikke «Sett inn» og velge «Nytt lysbilde». </a:t>
            </a:r>
            <a:br>
              <a:rPr lang="nb-NO"/>
            </a:br>
            <a:r>
              <a:rPr lang="nb-NO"/>
              <a:t>Vi anbefaler deg å lese «Veiledning for NIBIO </a:t>
            </a:r>
            <a:r>
              <a:rPr lang="nb-NO" err="1"/>
              <a:t>Powerpoint</a:t>
            </a:r>
            <a:r>
              <a:rPr lang="nb-NO"/>
              <a:t>-mal» for bruk av malen og innsetting av bilder. Veiledningen (</a:t>
            </a:r>
            <a:r>
              <a:rPr lang="nb-NO" err="1"/>
              <a:t>pdf</a:t>
            </a:r>
            <a:r>
              <a:rPr lang="nb-NO"/>
              <a:t>-fil) finner du på </a:t>
            </a:r>
            <a:r>
              <a:rPr lang="nb-NO" err="1"/>
              <a:t>Vibio</a:t>
            </a:r>
            <a:r>
              <a:rPr lang="nb-NO"/>
              <a:t> under: Støtte / Kommunikasjon / Maler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Dette er en bildeboks 2/3 side liggende: Klikk på bildeikonet.  Velg bildet du skal sette inn. Følg veiledningen.</a:t>
            </a:r>
            <a:br>
              <a:rPr lang="nb-NO"/>
            </a:br>
            <a:r>
              <a:rPr lang="nb-NO"/>
              <a:t>Velg bildeutsnitt:  1) Klikk på beskjæringsverktøy (</a:t>
            </a:r>
            <a:r>
              <a:rPr lang="nb-NO" err="1"/>
              <a:t>crop</a:t>
            </a:r>
            <a:r>
              <a:rPr lang="nb-NO"/>
              <a:t>). Mørke områder = del av bildet som er utenfor </a:t>
            </a:r>
            <a:r>
              <a:rPr lang="nb-NO" err="1"/>
              <a:t>bildeboksen</a:t>
            </a:r>
            <a:r>
              <a:rPr lang="nb-NO"/>
              <a:t>.   2) Klikk på bildet, hold og dra for å finne ønsket utsnitt. Slipp når bildet er plassert slik du vil ha det.  3) Bekreft utsnitt ved å klikke utenfor </a:t>
            </a:r>
            <a:r>
              <a:rPr lang="nb-NO" err="1"/>
              <a:t>bildeboksen</a:t>
            </a:r>
            <a:r>
              <a:rPr lang="nb-NO"/>
              <a:t>.</a:t>
            </a:r>
          </a:p>
          <a:p>
            <a:br>
              <a:rPr lang="nb-NO"/>
            </a:br>
            <a:endParaRPr lang="nb-NO"/>
          </a:p>
          <a:p>
            <a:endParaRPr lang="nb-NO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0377EB1-3B25-9349-8819-60097F2989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356466"/>
            <a:ext cx="3379400" cy="334962"/>
          </a:xfrm>
          <a:noFill/>
        </p:spPr>
        <p:txBody>
          <a:bodyPr>
            <a:normAutofit/>
          </a:bodyPr>
          <a:lstStyle>
            <a:lvl1pPr marL="0" indent="0" algn="l">
              <a:buFontTx/>
              <a:buNone/>
              <a:defRPr sz="1000" b="1" i="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800" indent="0" algn="ctr">
              <a:buFontTx/>
              <a:buNone/>
              <a:defRPr sz="1400"/>
            </a:lvl5pPr>
          </a:lstStyle>
          <a:p>
            <a:pPr lvl="0"/>
            <a:r>
              <a:rPr lang="en-GB"/>
              <a:t>BILDEKREDITERING</a:t>
            </a:r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 err="1"/>
              <a:t>Name</a:t>
            </a:r>
            <a:r>
              <a:rPr lang="nb-NO"/>
              <a:t> • </a:t>
            </a:r>
            <a:r>
              <a:rPr lang="nb-NO" err="1"/>
              <a:t>conference</a:t>
            </a:r>
            <a:r>
              <a:rPr lang="nb-NO"/>
              <a:t>/</a:t>
            </a:r>
            <a:r>
              <a:rPr lang="nb-NO" err="1"/>
              <a:t>lecture</a:t>
            </a:r>
            <a:r>
              <a:rPr lang="nb-NO"/>
              <a:t>• date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Opening page, heading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characters, 1 or 2 lines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6324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 userDrawn="1">
          <p15:clr>
            <a:srgbClr val="FBAE40"/>
          </p15:clr>
        </p15:guide>
        <p15:guide id="2" pos="1232" userDrawn="1">
          <p15:clr>
            <a:srgbClr val="FBAE40"/>
          </p15:clr>
        </p15:guide>
        <p15:guide id="3" orient="horz" pos="1207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engelsk: ikoner skogbru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9D7965-EA49-7644-9536-09C97D66A6FA}"/>
              </a:ext>
            </a:extLst>
          </p:cNvPr>
          <p:cNvSpPr/>
          <p:nvPr userDrawn="1"/>
        </p:nvSpPr>
        <p:spPr>
          <a:xfrm>
            <a:off x="0" y="2241550"/>
            <a:ext cx="12192000" cy="4616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1E4109-7D46-7240-B15B-7571B80914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344" y="2348880"/>
            <a:ext cx="11833510" cy="4209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E43E0A-1E46-6E49-9BEB-ECF9F192DA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9884" y="-1"/>
            <a:ext cx="3295804" cy="23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78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norsk: ikoner biomangf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9D7965-EA49-7644-9536-09C97D66A6FA}"/>
              </a:ext>
            </a:extLst>
          </p:cNvPr>
          <p:cNvSpPr/>
          <p:nvPr userDrawn="1"/>
        </p:nvSpPr>
        <p:spPr>
          <a:xfrm>
            <a:off x="0" y="2241550"/>
            <a:ext cx="12192000" cy="4616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F4FDA-1B43-DD48-B848-54606160D8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376" y="2564904"/>
            <a:ext cx="11233248" cy="3996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B196B8-B3EA-F64F-B968-72CCA7B95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9564" y="0"/>
            <a:ext cx="3275484" cy="23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42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engelsk: ikoner biomangf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9D7965-EA49-7644-9536-09C97D66A6FA}"/>
              </a:ext>
            </a:extLst>
          </p:cNvPr>
          <p:cNvSpPr/>
          <p:nvPr userDrawn="1"/>
        </p:nvSpPr>
        <p:spPr>
          <a:xfrm>
            <a:off x="0" y="2241550"/>
            <a:ext cx="12192000" cy="4616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F4FDA-1B43-DD48-B848-54606160D8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376" y="2564904"/>
            <a:ext cx="11233248" cy="39962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0C9A04-497D-974C-BBC1-F6D7016657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9884" y="-1"/>
            <a:ext cx="3295804" cy="23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0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norsk: ikoner biomangf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9D7965-EA49-7644-9536-09C97D66A6FA}"/>
              </a:ext>
            </a:extLst>
          </p:cNvPr>
          <p:cNvSpPr/>
          <p:nvPr userDrawn="1"/>
        </p:nvSpPr>
        <p:spPr>
          <a:xfrm>
            <a:off x="0" y="2241550"/>
            <a:ext cx="12192000" cy="4616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5CBB2-5DD3-A84B-BAEC-FE75ED36B9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2492896"/>
            <a:ext cx="11522256" cy="4099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39EE18-8F76-9342-B211-A469AEB56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9564" y="0"/>
            <a:ext cx="3275484" cy="23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93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engelsk: ikoner biomangf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9D7965-EA49-7644-9536-09C97D66A6FA}"/>
              </a:ext>
            </a:extLst>
          </p:cNvPr>
          <p:cNvSpPr/>
          <p:nvPr userDrawn="1"/>
        </p:nvSpPr>
        <p:spPr>
          <a:xfrm>
            <a:off x="0" y="2241550"/>
            <a:ext cx="12192000" cy="4616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5CBB2-5DD3-A84B-BAEC-FE75ED36B9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2492896"/>
            <a:ext cx="11522256" cy="4099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BF844A-7109-1040-BCE4-9176BF8B17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9884" y="-1"/>
            <a:ext cx="3295804" cy="23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8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norsk: ikoner skog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9D7965-EA49-7644-9536-09C97D66A6FA}"/>
              </a:ext>
            </a:extLst>
          </p:cNvPr>
          <p:cNvSpPr/>
          <p:nvPr userDrawn="1"/>
        </p:nvSpPr>
        <p:spPr>
          <a:xfrm>
            <a:off x="0" y="2241550"/>
            <a:ext cx="12192000" cy="4616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2AF27-DBC1-4144-AF8B-C39D26B91B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352" y="2329042"/>
            <a:ext cx="11593288" cy="41242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DB4DDB-9FF2-7342-BCFE-A542216304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9564" y="0"/>
            <a:ext cx="3275484" cy="23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15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engelsk: ikoner skog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9D7965-EA49-7644-9536-09C97D66A6FA}"/>
              </a:ext>
            </a:extLst>
          </p:cNvPr>
          <p:cNvSpPr/>
          <p:nvPr userDrawn="1"/>
        </p:nvSpPr>
        <p:spPr>
          <a:xfrm>
            <a:off x="0" y="2241550"/>
            <a:ext cx="12192000" cy="4616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2AF27-DBC1-4144-AF8B-C39D26B91B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352" y="2329042"/>
            <a:ext cx="11593288" cy="4124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740ED7-C679-344F-9355-D28AB3C69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9884" y="-1"/>
            <a:ext cx="3295804" cy="23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04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norsk: ikon landbr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9D7965-EA49-7644-9536-09C97D66A6FA}"/>
              </a:ext>
            </a:extLst>
          </p:cNvPr>
          <p:cNvSpPr/>
          <p:nvPr userDrawn="1"/>
        </p:nvSpPr>
        <p:spPr>
          <a:xfrm>
            <a:off x="0" y="2241550"/>
            <a:ext cx="12192000" cy="4616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A2BA9-7F2A-1C4A-9BE2-0DA991DBD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7680" y="2247894"/>
            <a:ext cx="13035872" cy="4637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3B6C4B-1A44-8041-904C-52F91CCC9D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9564" y="0"/>
            <a:ext cx="3275484" cy="23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3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engelsk: ikon landbr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9D7965-EA49-7644-9536-09C97D66A6FA}"/>
              </a:ext>
            </a:extLst>
          </p:cNvPr>
          <p:cNvSpPr/>
          <p:nvPr userDrawn="1"/>
        </p:nvSpPr>
        <p:spPr>
          <a:xfrm>
            <a:off x="0" y="2241550"/>
            <a:ext cx="12192000" cy="4616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A2BA9-7F2A-1C4A-9BE2-0DA991DBD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7680" y="2247894"/>
            <a:ext cx="13035872" cy="46374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A7A121-B542-4342-A2EB-73CD4D46F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9884" y="-1"/>
            <a:ext cx="3295804" cy="23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32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norsk: ikon ar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9D7965-EA49-7644-9536-09C97D66A6FA}"/>
              </a:ext>
            </a:extLst>
          </p:cNvPr>
          <p:cNvSpPr/>
          <p:nvPr userDrawn="1"/>
        </p:nvSpPr>
        <p:spPr>
          <a:xfrm>
            <a:off x="0" y="2241550"/>
            <a:ext cx="12192000" cy="4616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7DF10-CAAF-EF4F-B003-6C26D4847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53594" y="2196252"/>
            <a:ext cx="13359241" cy="4752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38DC5E-A91B-4D44-9BA4-E4EBA77A93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9564" y="0"/>
            <a:ext cx="3275484" cy="23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67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: Delesi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A9F319-8D6D-1F4A-9009-873AFD41269A}"/>
              </a:ext>
            </a:extLst>
          </p:cNvPr>
          <p:cNvSpPr/>
          <p:nvPr userDrawn="1"/>
        </p:nvSpPr>
        <p:spPr>
          <a:xfrm>
            <a:off x="0" y="6092825"/>
            <a:ext cx="12192000" cy="765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AC3234-782C-D943-B008-B29FCE45ED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876" y="5752139"/>
            <a:ext cx="2046124" cy="1446546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C624AC-42E8-7E41-B98A-615626CB5F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091796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Bildeboks hel side: Klikk på bildeikonet.  Velg bildet du skal sette inn.  Velg bildeutsnitt:  1) Klikk på beskjæringsverktøy (</a:t>
            </a:r>
            <a:r>
              <a:rPr lang="nb-NO" err="1"/>
              <a:t>crop</a:t>
            </a:r>
            <a:r>
              <a:rPr lang="nb-NO"/>
              <a:t>). Mørke områder = del av bildet som er utenfor </a:t>
            </a:r>
            <a:r>
              <a:rPr lang="nb-NO" err="1"/>
              <a:t>bildeboksen</a:t>
            </a:r>
            <a:r>
              <a:rPr lang="nb-NO"/>
              <a:t>.   2) Klikk på bildet, hold og dra for å finne ønsket utsnitt. Slipp når bildet er plassert slik du vil ha det.  3) Bekreft utsnitt ved å klikke utenfor </a:t>
            </a:r>
            <a:r>
              <a:rPr lang="nb-NO" err="1"/>
              <a:t>bildeboksen</a:t>
            </a:r>
            <a:r>
              <a:rPr lang="nb-NO"/>
              <a:t>.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Anbefalt bruk: Dele/pauseside i presentasjon – bilde + nøkkelord eller kort melding</a:t>
            </a:r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342F74-ADDB-A241-A595-82087E235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236887"/>
            <a:ext cx="12192000" cy="156278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Nøkkelord</a:t>
            </a:r>
            <a:r>
              <a:rPr lang="en-GB"/>
              <a:t> Georgia 54 </a:t>
            </a:r>
            <a:r>
              <a:rPr lang="en-GB" err="1"/>
              <a:t>pt</a:t>
            </a:r>
            <a:endParaRPr lang="nb-NO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A338A93-4792-B54E-904A-7B6F31CFC2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356466"/>
            <a:ext cx="3379400" cy="334962"/>
          </a:xfrm>
          <a:noFill/>
        </p:spPr>
        <p:txBody>
          <a:bodyPr>
            <a:normAutofit/>
          </a:bodyPr>
          <a:lstStyle>
            <a:lvl1pPr marL="0" indent="0" algn="l">
              <a:buFontTx/>
              <a:buNone/>
              <a:defRPr sz="1000" b="1" i="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800" indent="0" algn="ctr">
              <a:buFontTx/>
              <a:buNone/>
              <a:defRPr sz="1400"/>
            </a:lvl5pPr>
          </a:lstStyle>
          <a:p>
            <a:pPr lvl="0"/>
            <a:r>
              <a:rPr lang="en-GB"/>
              <a:t>BILDEKREDITERING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0166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engelsk: ikon ar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9D7965-EA49-7644-9536-09C97D66A6FA}"/>
              </a:ext>
            </a:extLst>
          </p:cNvPr>
          <p:cNvSpPr/>
          <p:nvPr userDrawn="1"/>
        </p:nvSpPr>
        <p:spPr>
          <a:xfrm>
            <a:off x="0" y="2241550"/>
            <a:ext cx="12192000" cy="4616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7DF10-CAAF-EF4F-B003-6C26D4847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53594" y="2196252"/>
            <a:ext cx="13359241" cy="4752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B4428F-1ECD-EE48-9D0D-B122E80F5D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9884" y="-1"/>
            <a:ext cx="3295804" cy="23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52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norsk: ikon sk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9D7965-EA49-7644-9536-09C97D66A6FA}"/>
              </a:ext>
            </a:extLst>
          </p:cNvPr>
          <p:cNvSpPr/>
          <p:nvPr userDrawn="1"/>
        </p:nvSpPr>
        <p:spPr>
          <a:xfrm>
            <a:off x="0" y="2241550"/>
            <a:ext cx="12192000" cy="4616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4D9AF-B3BE-E04E-A384-D81E2D69C3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45266" y="2053653"/>
            <a:ext cx="13694523" cy="4871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14A3FB-09BC-3544-AE75-F67B1B8153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9564" y="0"/>
            <a:ext cx="3275484" cy="23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14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engelsk: ikon sk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9D7965-EA49-7644-9536-09C97D66A6FA}"/>
              </a:ext>
            </a:extLst>
          </p:cNvPr>
          <p:cNvSpPr/>
          <p:nvPr userDrawn="1"/>
        </p:nvSpPr>
        <p:spPr>
          <a:xfrm>
            <a:off x="0" y="2241550"/>
            <a:ext cx="12192000" cy="4616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4D9AF-B3BE-E04E-A384-D81E2D69C3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45266" y="2053653"/>
            <a:ext cx="13694523" cy="4871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36D2F0-3A6A-A842-9698-4E0E47590C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9884" y="-1"/>
            <a:ext cx="3295804" cy="23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1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norsk: ikon biolo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9D7965-EA49-7644-9536-09C97D66A6FA}"/>
              </a:ext>
            </a:extLst>
          </p:cNvPr>
          <p:cNvSpPr/>
          <p:nvPr userDrawn="1"/>
        </p:nvSpPr>
        <p:spPr>
          <a:xfrm>
            <a:off x="0" y="2241550"/>
            <a:ext cx="12192000" cy="4616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E44DCD-DD16-6F4D-80EF-4D991E4DAD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85785" y="2185228"/>
            <a:ext cx="13324664" cy="4740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4DCE33-C76B-A44A-9D24-FCDE39E19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9564" y="0"/>
            <a:ext cx="3275484" cy="23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89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engelsk: ikon biolo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9D7965-EA49-7644-9536-09C97D66A6FA}"/>
              </a:ext>
            </a:extLst>
          </p:cNvPr>
          <p:cNvSpPr/>
          <p:nvPr userDrawn="1"/>
        </p:nvSpPr>
        <p:spPr>
          <a:xfrm>
            <a:off x="0" y="2241550"/>
            <a:ext cx="12192000" cy="4616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E44DCD-DD16-6F4D-80EF-4D991E4DAD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85785" y="2185228"/>
            <a:ext cx="13324664" cy="4740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61E55F-1041-694F-924E-941C42198E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9884" y="-1"/>
            <a:ext cx="3295804" cy="23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72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norsk: ikon milj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9D7965-EA49-7644-9536-09C97D66A6FA}"/>
              </a:ext>
            </a:extLst>
          </p:cNvPr>
          <p:cNvSpPr/>
          <p:nvPr userDrawn="1"/>
        </p:nvSpPr>
        <p:spPr>
          <a:xfrm>
            <a:off x="0" y="2241550"/>
            <a:ext cx="12192000" cy="4616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E2EBA-9B98-B64A-A2BE-609B053EED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1739" y="2173575"/>
            <a:ext cx="13446047" cy="4783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BD3ABD-895F-6840-A0BF-E10911BEC0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9564" y="0"/>
            <a:ext cx="3275484" cy="23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engelsk: ikon milj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9D7965-EA49-7644-9536-09C97D66A6FA}"/>
              </a:ext>
            </a:extLst>
          </p:cNvPr>
          <p:cNvSpPr/>
          <p:nvPr userDrawn="1"/>
        </p:nvSpPr>
        <p:spPr>
          <a:xfrm>
            <a:off x="0" y="2241550"/>
            <a:ext cx="12192000" cy="4616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928B90-12FE-CE4E-AAFD-DC06E3AAA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3725" y="1640264"/>
            <a:ext cx="7164388" cy="3992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• konferanse/arrangement • dato 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D3678B93-BF3F-FA4E-B4C1-9D063E1F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725" y="345440"/>
            <a:ext cx="7164388" cy="1114057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ts val="1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Førsteside</a:t>
            </a:r>
            <a:r>
              <a:rPr lang="en-GB"/>
              <a:t>, </a:t>
            </a:r>
            <a:r>
              <a:rPr lang="en-GB" err="1"/>
              <a:t>tittel</a:t>
            </a:r>
            <a:r>
              <a:rPr lang="en-GB"/>
              <a:t> Georgia 32 </a:t>
            </a:r>
            <a:r>
              <a:rPr lang="en-GB" err="1"/>
              <a:t>pt</a:t>
            </a:r>
            <a:r>
              <a:rPr lang="en-GB"/>
              <a:t>, </a:t>
            </a:r>
            <a:br>
              <a:rPr lang="en-GB"/>
            </a:br>
            <a:r>
              <a:rPr lang="en-GB"/>
              <a:t>max 80 </a:t>
            </a:r>
            <a:r>
              <a:rPr lang="en-GB" err="1"/>
              <a:t>tegn</a:t>
            </a:r>
            <a:r>
              <a:rPr lang="en-GB"/>
              <a:t>, 1 </a:t>
            </a:r>
            <a:r>
              <a:rPr lang="en-GB" err="1"/>
              <a:t>eller</a:t>
            </a:r>
            <a:r>
              <a:rPr lang="en-GB"/>
              <a:t> 2 </a:t>
            </a:r>
            <a:r>
              <a:rPr lang="en-GB" err="1"/>
              <a:t>linjer</a:t>
            </a:r>
            <a:r>
              <a:rPr lang="en-GB"/>
              <a:t> </a:t>
            </a:r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E2EBA-9B98-B64A-A2BE-609B053EED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1739" y="2173575"/>
            <a:ext cx="13446047" cy="4783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95C9E9-D6D4-0C4D-BAE4-A0E99912C9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9884" y="-1"/>
            <a:ext cx="3295804" cy="23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61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1232">
          <p15:clr>
            <a:srgbClr val="FBAE40"/>
          </p15:clr>
        </p15:guide>
        <p15:guide id="3" orient="horz" pos="120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_A_norsk: Sluttside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B284311-A551-DA43-B3BE-A0355544E8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E81EB252-E651-E741-AF91-17F86B749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50788"/>
            <a:ext cx="7164388" cy="856736"/>
          </a:xfrm>
        </p:spPr>
        <p:txBody>
          <a:bodyPr anchor="t">
            <a:normAutofit/>
          </a:bodyPr>
          <a:lstStyle>
            <a:lvl1pPr marL="0">
              <a:lnSpc>
                <a:spcPct val="100000"/>
              </a:lnSpc>
              <a:spcBef>
                <a:spcPts val="10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Takk</a:t>
            </a:r>
            <a:r>
              <a:rPr lang="en-GB"/>
              <a:t> for </a:t>
            </a:r>
            <a:r>
              <a:rPr lang="en-GB" err="1"/>
              <a:t>oppmerksomheten</a:t>
            </a:r>
            <a:r>
              <a:rPr lang="en-GB"/>
              <a:t>!</a:t>
            </a:r>
            <a:endParaRPr lang="nb-NO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A37A77-B62A-FD4B-9148-2348DBEB12DD}"/>
              </a:ext>
            </a:extLst>
          </p:cNvPr>
          <p:cNvGrpSpPr/>
          <p:nvPr userDrawn="1"/>
        </p:nvGrpSpPr>
        <p:grpSpPr>
          <a:xfrm>
            <a:off x="8953504" y="2957382"/>
            <a:ext cx="3020928" cy="1480408"/>
            <a:chOff x="8022623" y="4053016"/>
            <a:chExt cx="3020928" cy="148040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085B07A-10C1-0E42-9162-A3387BA420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2623" y="4053016"/>
              <a:ext cx="740204" cy="148040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3D01AB-A846-F546-898B-49F2E9733FD8}"/>
                </a:ext>
              </a:extLst>
            </p:cNvPr>
            <p:cNvSpPr txBox="1"/>
            <p:nvPr userDrawn="1"/>
          </p:nvSpPr>
          <p:spPr>
            <a:xfrm>
              <a:off x="8664018" y="5062603"/>
              <a:ext cx="237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0" err="1">
                  <a:solidFill>
                    <a:schemeClr val="bg1"/>
                  </a:solidFill>
                </a:rPr>
                <a:t>NIBIO_no</a:t>
              </a:r>
              <a:endParaRPr lang="nb-NO" b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C42175-1452-CF4C-84B2-28C3F9F5A7D0}"/>
                </a:ext>
              </a:extLst>
            </p:cNvPr>
            <p:cNvSpPr txBox="1"/>
            <p:nvPr userDrawn="1"/>
          </p:nvSpPr>
          <p:spPr>
            <a:xfrm>
              <a:off x="8664018" y="4149080"/>
              <a:ext cx="237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0" err="1">
                  <a:solidFill>
                    <a:schemeClr val="bg1"/>
                  </a:solidFill>
                </a:rPr>
                <a:t>NIBIO_no</a:t>
              </a:r>
              <a:endParaRPr lang="nb-NO" b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413FCE6-61D3-3A4F-A294-813E9EC4A915}"/>
                </a:ext>
              </a:extLst>
            </p:cNvPr>
            <p:cNvSpPr txBox="1"/>
            <p:nvPr userDrawn="1"/>
          </p:nvSpPr>
          <p:spPr>
            <a:xfrm>
              <a:off x="8664018" y="4597604"/>
              <a:ext cx="237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0" err="1">
                  <a:solidFill>
                    <a:schemeClr val="bg1"/>
                  </a:solidFill>
                </a:rPr>
                <a:t>NIBIO.no</a:t>
              </a:r>
              <a:endParaRPr lang="nb-NO" b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8E8BAED-4975-4642-8C71-60A58EB2FDD1}"/>
              </a:ext>
            </a:extLst>
          </p:cNvPr>
          <p:cNvSpPr txBox="1"/>
          <p:nvPr userDrawn="1"/>
        </p:nvSpPr>
        <p:spPr>
          <a:xfrm>
            <a:off x="9056778" y="4415481"/>
            <a:ext cx="3242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0" err="1">
                <a:solidFill>
                  <a:schemeClr val="bg1"/>
                </a:solidFill>
              </a:rPr>
              <a:t>www.nibio.no</a:t>
            </a:r>
            <a:endParaRPr lang="nb-NO" sz="2000" b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28450-1801-A64A-A232-E30AFCA43B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400" y="2240693"/>
            <a:ext cx="12689686" cy="451433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7CA8E-84E0-A140-920E-9DB062B2E7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837038"/>
            <a:ext cx="7164387" cy="146633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b="0" i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</a:t>
            </a:r>
            <a:r>
              <a:rPr lang="nb-NO" err="1"/>
              <a:t>Navnesen</a:t>
            </a:r>
            <a:br>
              <a:rPr lang="nb-NO"/>
            </a:br>
            <a:r>
              <a:rPr lang="nb-NO" err="1"/>
              <a:t>email@nibio.no</a:t>
            </a:r>
            <a:endParaRPr lang="nb-NO"/>
          </a:p>
          <a:p>
            <a:endParaRPr lang="nb-NO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9FE797-0CAD-144C-A1D9-7BA19666E0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710" y="231731"/>
            <a:ext cx="4314317" cy="305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77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_A_engelsk: Sluttside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B284311-A551-DA43-B3BE-A0355544E8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E81EB252-E651-E741-AF91-17F86B749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50788"/>
            <a:ext cx="7164388" cy="856736"/>
          </a:xfrm>
        </p:spPr>
        <p:txBody>
          <a:bodyPr anchor="t">
            <a:normAutofit/>
          </a:bodyPr>
          <a:lstStyle>
            <a:lvl1pPr marL="0">
              <a:lnSpc>
                <a:spcPct val="100000"/>
              </a:lnSpc>
              <a:spcBef>
                <a:spcPts val="10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you!</a:t>
            </a:r>
            <a:endParaRPr lang="nb-NO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A37A77-B62A-FD4B-9148-2348DBEB12DD}"/>
              </a:ext>
            </a:extLst>
          </p:cNvPr>
          <p:cNvGrpSpPr/>
          <p:nvPr userDrawn="1"/>
        </p:nvGrpSpPr>
        <p:grpSpPr>
          <a:xfrm>
            <a:off x="8953504" y="2957382"/>
            <a:ext cx="3020928" cy="1480408"/>
            <a:chOff x="8022623" y="4053016"/>
            <a:chExt cx="3020928" cy="148040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085B07A-10C1-0E42-9162-A3387BA420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2623" y="4053016"/>
              <a:ext cx="740204" cy="148040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3D01AB-A846-F546-898B-49F2E9733FD8}"/>
                </a:ext>
              </a:extLst>
            </p:cNvPr>
            <p:cNvSpPr txBox="1"/>
            <p:nvPr userDrawn="1"/>
          </p:nvSpPr>
          <p:spPr>
            <a:xfrm>
              <a:off x="8664018" y="5062603"/>
              <a:ext cx="237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0" err="1">
                  <a:solidFill>
                    <a:schemeClr val="bg1"/>
                  </a:solidFill>
                </a:rPr>
                <a:t>NIBIO_no</a:t>
              </a:r>
              <a:endParaRPr lang="nb-NO" b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C42175-1452-CF4C-84B2-28C3F9F5A7D0}"/>
                </a:ext>
              </a:extLst>
            </p:cNvPr>
            <p:cNvSpPr txBox="1"/>
            <p:nvPr userDrawn="1"/>
          </p:nvSpPr>
          <p:spPr>
            <a:xfrm>
              <a:off x="8664018" y="4149080"/>
              <a:ext cx="237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0" err="1">
                  <a:solidFill>
                    <a:schemeClr val="bg1"/>
                  </a:solidFill>
                </a:rPr>
                <a:t>NIBIO_no</a:t>
              </a:r>
              <a:endParaRPr lang="nb-NO" b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413FCE6-61D3-3A4F-A294-813E9EC4A915}"/>
                </a:ext>
              </a:extLst>
            </p:cNvPr>
            <p:cNvSpPr txBox="1"/>
            <p:nvPr userDrawn="1"/>
          </p:nvSpPr>
          <p:spPr>
            <a:xfrm>
              <a:off x="8664018" y="4597604"/>
              <a:ext cx="237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0" err="1">
                  <a:solidFill>
                    <a:schemeClr val="bg1"/>
                  </a:solidFill>
                </a:rPr>
                <a:t>NIBIO.no</a:t>
              </a:r>
              <a:endParaRPr lang="nb-NO" b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8E8BAED-4975-4642-8C71-60A58EB2FDD1}"/>
              </a:ext>
            </a:extLst>
          </p:cNvPr>
          <p:cNvSpPr txBox="1"/>
          <p:nvPr userDrawn="1"/>
        </p:nvSpPr>
        <p:spPr>
          <a:xfrm>
            <a:off x="9056778" y="4415481"/>
            <a:ext cx="3242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0" err="1">
                <a:solidFill>
                  <a:schemeClr val="bg1"/>
                </a:solidFill>
              </a:rPr>
              <a:t>www.nibio.no</a:t>
            </a:r>
            <a:r>
              <a:rPr lang="nb-NO" sz="2000" b="0">
                <a:solidFill>
                  <a:schemeClr val="bg1"/>
                </a:solidFill>
              </a:rPr>
              <a:t>/en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28450-1801-A64A-A232-E30AFCA43B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997" y="2240693"/>
            <a:ext cx="12689686" cy="451433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7CA8E-84E0-A140-920E-9DB062B2E7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837038"/>
            <a:ext cx="7164387" cy="146633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b="0" i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Your </a:t>
            </a:r>
            <a:r>
              <a:rPr lang="nb-NO" err="1"/>
              <a:t>name</a:t>
            </a:r>
            <a:r>
              <a:rPr lang="nb-NO"/>
              <a:t> </a:t>
            </a:r>
            <a:r>
              <a:rPr lang="nb-NO" err="1"/>
              <a:t>here</a:t>
            </a:r>
            <a:br>
              <a:rPr lang="nb-NO"/>
            </a:br>
            <a:r>
              <a:rPr lang="nb-NO" err="1"/>
              <a:t>email@nibio.no</a:t>
            </a:r>
            <a:endParaRPr lang="nb-NO"/>
          </a:p>
          <a:p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4DF90A-D912-BC4F-89F7-071C94A865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91" y="221063"/>
            <a:ext cx="4329209" cy="30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45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_B_norsk: Sluttside med kredit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B284311-A551-DA43-B3BE-A0355544E8E9}"/>
              </a:ext>
            </a:extLst>
          </p:cNvPr>
          <p:cNvSpPr/>
          <p:nvPr userDrawn="1"/>
        </p:nvSpPr>
        <p:spPr>
          <a:xfrm>
            <a:off x="0" y="0"/>
            <a:ext cx="840259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EB3D53-A21C-7F43-B40D-7CAC9EB1B038}"/>
              </a:ext>
            </a:extLst>
          </p:cNvPr>
          <p:cNvSpPr/>
          <p:nvPr userDrawn="1"/>
        </p:nvSpPr>
        <p:spPr>
          <a:xfrm>
            <a:off x="8183562" y="0"/>
            <a:ext cx="40084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BBAE1-FB8A-7C4B-98C3-5D7D0D4437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938" y="4217988"/>
            <a:ext cx="7158037" cy="210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nb-NO"/>
              <a:t>Bilder i presentasjonen er tatt av …  / </a:t>
            </a:r>
            <a:br>
              <a:rPr lang="nb-NO"/>
            </a:br>
            <a:r>
              <a:rPr lang="nb-NO"/>
              <a:t>her kan det legges inn kreditering på bilder, </a:t>
            </a:r>
            <a:br>
              <a:rPr lang="nb-NO"/>
            </a:br>
            <a:r>
              <a:rPr lang="nb-NO"/>
              <a:t>eller annen informasjon</a:t>
            </a:r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90634AFC-C949-D641-832E-3B2E43420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50788"/>
            <a:ext cx="7164388" cy="856736"/>
          </a:xfrm>
        </p:spPr>
        <p:txBody>
          <a:bodyPr anchor="t">
            <a:normAutofit/>
          </a:bodyPr>
          <a:lstStyle>
            <a:lvl1pPr marL="0">
              <a:lnSpc>
                <a:spcPct val="100000"/>
              </a:lnSpc>
              <a:spcBef>
                <a:spcPts val="10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Takk</a:t>
            </a:r>
            <a:r>
              <a:rPr lang="en-GB"/>
              <a:t> for </a:t>
            </a:r>
            <a:r>
              <a:rPr lang="en-GB" err="1"/>
              <a:t>oppmerksomheten</a:t>
            </a:r>
            <a:r>
              <a:rPr lang="en-GB"/>
              <a:t>!</a:t>
            </a:r>
            <a:endParaRPr lang="nb-NO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0C7B782-8295-7A4D-B015-8AEE3A38A8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837038"/>
            <a:ext cx="7164387" cy="146633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b="0" i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Navn </a:t>
            </a:r>
            <a:r>
              <a:rPr lang="nb-NO" err="1"/>
              <a:t>Navnesen</a:t>
            </a:r>
            <a:br>
              <a:rPr lang="nb-NO"/>
            </a:br>
            <a:r>
              <a:rPr lang="nb-NO" err="1"/>
              <a:t>email@nibio.no</a:t>
            </a:r>
            <a:endParaRPr lang="nb-NO"/>
          </a:p>
          <a:p>
            <a:endParaRPr lang="nb-NO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ACCAB0-D7AC-5F40-87C3-B9FFC90A77AA}"/>
              </a:ext>
            </a:extLst>
          </p:cNvPr>
          <p:cNvGrpSpPr/>
          <p:nvPr userDrawn="1"/>
        </p:nvGrpSpPr>
        <p:grpSpPr>
          <a:xfrm>
            <a:off x="8902704" y="2957382"/>
            <a:ext cx="3020928" cy="1480408"/>
            <a:chOff x="8022623" y="4053016"/>
            <a:chExt cx="3020928" cy="148040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C1E753F-F9D0-6540-AB0B-B4E1EAB73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2623" y="4053016"/>
              <a:ext cx="740204" cy="148040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EF87F5-E2C7-5944-9385-FBF7A5852C11}"/>
                </a:ext>
              </a:extLst>
            </p:cNvPr>
            <p:cNvSpPr txBox="1"/>
            <p:nvPr userDrawn="1"/>
          </p:nvSpPr>
          <p:spPr>
            <a:xfrm>
              <a:off x="8664018" y="5062603"/>
              <a:ext cx="237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0" err="1">
                  <a:solidFill>
                    <a:schemeClr val="bg1"/>
                  </a:solidFill>
                </a:rPr>
                <a:t>NIBIO_no</a:t>
              </a:r>
              <a:endParaRPr lang="nb-NO" b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E3AF9B-02EF-4A46-97EB-49CCC0FA2EAE}"/>
                </a:ext>
              </a:extLst>
            </p:cNvPr>
            <p:cNvSpPr txBox="1"/>
            <p:nvPr userDrawn="1"/>
          </p:nvSpPr>
          <p:spPr>
            <a:xfrm>
              <a:off x="8664018" y="4149080"/>
              <a:ext cx="237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0" err="1">
                  <a:solidFill>
                    <a:schemeClr val="bg1"/>
                  </a:solidFill>
                </a:rPr>
                <a:t>NIBIO_no</a:t>
              </a:r>
              <a:endParaRPr lang="nb-NO" b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2EDF4F6-AC07-774A-9488-39A70121C6BC}"/>
                </a:ext>
              </a:extLst>
            </p:cNvPr>
            <p:cNvSpPr txBox="1"/>
            <p:nvPr userDrawn="1"/>
          </p:nvSpPr>
          <p:spPr>
            <a:xfrm>
              <a:off x="8664018" y="4597604"/>
              <a:ext cx="237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0" err="1">
                  <a:solidFill>
                    <a:schemeClr val="bg1"/>
                  </a:solidFill>
                </a:rPr>
                <a:t>NIBIO.no</a:t>
              </a:r>
              <a:endParaRPr lang="nb-NO" b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8CC2F01-1EF8-404E-BF42-CC92AC2B991B}"/>
              </a:ext>
            </a:extLst>
          </p:cNvPr>
          <p:cNvSpPr txBox="1"/>
          <p:nvPr userDrawn="1"/>
        </p:nvSpPr>
        <p:spPr>
          <a:xfrm>
            <a:off x="9005978" y="4415481"/>
            <a:ext cx="3242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0" err="1">
                <a:solidFill>
                  <a:schemeClr val="bg1"/>
                </a:solidFill>
              </a:rPr>
              <a:t>www.nibio.no</a:t>
            </a:r>
            <a:endParaRPr lang="nb-NO" sz="2000" b="0">
              <a:solidFill>
                <a:schemeClr val="bg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62C0CB2-0995-C645-A439-18C43B2012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910" y="231731"/>
            <a:ext cx="4314317" cy="305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07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_B_engelsk: Sluttside med kredit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B284311-A551-DA43-B3BE-A0355544E8E9}"/>
              </a:ext>
            </a:extLst>
          </p:cNvPr>
          <p:cNvSpPr/>
          <p:nvPr userDrawn="1"/>
        </p:nvSpPr>
        <p:spPr>
          <a:xfrm>
            <a:off x="0" y="0"/>
            <a:ext cx="840259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EB3D53-A21C-7F43-B40D-7CAC9EB1B038}"/>
              </a:ext>
            </a:extLst>
          </p:cNvPr>
          <p:cNvSpPr/>
          <p:nvPr userDrawn="1"/>
        </p:nvSpPr>
        <p:spPr>
          <a:xfrm>
            <a:off x="8183562" y="0"/>
            <a:ext cx="40084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BBAE1-FB8A-7C4B-98C3-5D7D0D4437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938" y="4217988"/>
            <a:ext cx="7158037" cy="210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nb-NO"/>
              <a:t>Images in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presentation</a:t>
            </a:r>
            <a:r>
              <a:rPr lang="nb-NO"/>
              <a:t>  by …</a:t>
            </a:r>
          </a:p>
          <a:p>
            <a:pPr lvl="0"/>
            <a:r>
              <a:rPr lang="nb-NO"/>
              <a:t>Credits for </a:t>
            </a:r>
            <a:r>
              <a:rPr lang="nb-NO" err="1"/>
              <a:t>photos</a:t>
            </a:r>
            <a:r>
              <a:rPr lang="nb-NO"/>
              <a:t> and images used in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presentation</a:t>
            </a:r>
            <a:r>
              <a:rPr lang="nb-NO"/>
              <a:t>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0C7B782-8295-7A4D-B015-8AEE3A38A8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837038"/>
            <a:ext cx="7164387" cy="146633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b="0" i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/>
              <a:t>Your </a:t>
            </a:r>
            <a:r>
              <a:rPr lang="nb-NO" err="1"/>
              <a:t>name</a:t>
            </a:r>
            <a:r>
              <a:rPr lang="nb-NO"/>
              <a:t> </a:t>
            </a:r>
            <a:r>
              <a:rPr lang="nb-NO" err="1"/>
              <a:t>here</a:t>
            </a:r>
            <a:br>
              <a:rPr lang="nb-NO"/>
            </a:br>
            <a:r>
              <a:rPr lang="nb-NO" err="1"/>
              <a:t>email@nibio.no</a:t>
            </a:r>
            <a:endParaRPr lang="nb-NO"/>
          </a:p>
          <a:p>
            <a:endParaRPr lang="nb-NO"/>
          </a:p>
        </p:txBody>
      </p:sp>
      <p:sp>
        <p:nvSpPr>
          <p:cNvPr id="24" name="Title 9">
            <a:extLst>
              <a:ext uri="{FF2B5EF4-FFF2-40B4-BE49-F238E27FC236}">
                <a16:creationId xmlns:a16="http://schemas.microsoft.com/office/drawing/2014/main" id="{8CDC1CA1-6E2C-AB4D-8993-A23B7AC9A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50788"/>
            <a:ext cx="7164388" cy="856736"/>
          </a:xfrm>
        </p:spPr>
        <p:txBody>
          <a:bodyPr anchor="t">
            <a:normAutofit/>
          </a:bodyPr>
          <a:lstStyle>
            <a:lvl1pPr marL="0">
              <a:lnSpc>
                <a:spcPct val="100000"/>
              </a:lnSpc>
              <a:spcBef>
                <a:spcPts val="10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you!</a:t>
            </a:r>
            <a:endParaRPr lang="nb-NO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6448A8-A859-B745-9AC3-82DA1766DFEF}"/>
              </a:ext>
            </a:extLst>
          </p:cNvPr>
          <p:cNvGrpSpPr/>
          <p:nvPr userDrawn="1"/>
        </p:nvGrpSpPr>
        <p:grpSpPr>
          <a:xfrm>
            <a:off x="8892544" y="2957382"/>
            <a:ext cx="3020928" cy="1480408"/>
            <a:chOff x="8022623" y="4053016"/>
            <a:chExt cx="3020928" cy="148040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3D6B701-8474-D547-B11D-4526D02D46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2623" y="4053016"/>
              <a:ext cx="740204" cy="148040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22F865-F3DC-4A4B-9F5C-055ECF296237}"/>
                </a:ext>
              </a:extLst>
            </p:cNvPr>
            <p:cNvSpPr txBox="1"/>
            <p:nvPr userDrawn="1"/>
          </p:nvSpPr>
          <p:spPr>
            <a:xfrm>
              <a:off x="8664018" y="5062603"/>
              <a:ext cx="237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0" err="1">
                  <a:solidFill>
                    <a:schemeClr val="bg1"/>
                  </a:solidFill>
                </a:rPr>
                <a:t>NIBIO_no</a:t>
              </a:r>
              <a:endParaRPr lang="nb-NO" b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E87681-7DDE-464B-9375-D25E7EC1408D}"/>
                </a:ext>
              </a:extLst>
            </p:cNvPr>
            <p:cNvSpPr txBox="1"/>
            <p:nvPr userDrawn="1"/>
          </p:nvSpPr>
          <p:spPr>
            <a:xfrm>
              <a:off x="8664018" y="4149080"/>
              <a:ext cx="237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0" err="1">
                  <a:solidFill>
                    <a:schemeClr val="bg1"/>
                  </a:solidFill>
                </a:rPr>
                <a:t>NIBIO_no</a:t>
              </a:r>
              <a:endParaRPr lang="nb-NO" b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BE68D3-021B-F547-B7FD-4559C2F3D86C}"/>
                </a:ext>
              </a:extLst>
            </p:cNvPr>
            <p:cNvSpPr txBox="1"/>
            <p:nvPr userDrawn="1"/>
          </p:nvSpPr>
          <p:spPr>
            <a:xfrm>
              <a:off x="8664018" y="4597604"/>
              <a:ext cx="237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0" err="1">
                  <a:solidFill>
                    <a:schemeClr val="bg1"/>
                  </a:solidFill>
                </a:rPr>
                <a:t>NIBIO.no</a:t>
              </a:r>
              <a:endParaRPr lang="nb-NO" b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7557C91-3100-1247-94C8-75E0F924432A}"/>
              </a:ext>
            </a:extLst>
          </p:cNvPr>
          <p:cNvSpPr txBox="1"/>
          <p:nvPr userDrawn="1"/>
        </p:nvSpPr>
        <p:spPr>
          <a:xfrm>
            <a:off x="8995818" y="4415481"/>
            <a:ext cx="3242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0" err="1">
                <a:solidFill>
                  <a:schemeClr val="bg1"/>
                </a:solidFill>
              </a:rPr>
              <a:t>www.nibio.no</a:t>
            </a:r>
            <a:r>
              <a:rPr lang="nb-NO" sz="2000" b="0">
                <a:solidFill>
                  <a:schemeClr val="bg1"/>
                </a:solidFill>
              </a:rPr>
              <a:t>/en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E5B01E-82E7-1943-AEDE-39D7419CD0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91" y="221063"/>
            <a:ext cx="4329209" cy="30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1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0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71C9D-240C-C545-8907-C66CCBA91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241550"/>
            <a:ext cx="10944224" cy="3851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itle Placeholder 15">
            <a:extLst>
              <a:ext uri="{FF2B5EF4-FFF2-40B4-BE49-F238E27FC236}">
                <a16:creationId xmlns:a16="http://schemas.microsoft.com/office/drawing/2014/main" id="{85E05183-6F84-1641-BED7-4CDF6696D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765175"/>
            <a:ext cx="10944224" cy="1327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9759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  <p:sldLayoutId id="2147483654" r:id="rId4"/>
    <p:sldLayoutId id="2147483657" r:id="rId5"/>
    <p:sldLayoutId id="2147483692" r:id="rId6"/>
    <p:sldLayoutId id="2147483693" r:id="rId7"/>
    <p:sldLayoutId id="2147483691" r:id="rId8"/>
    <p:sldLayoutId id="2147483694" r:id="rId9"/>
    <p:sldLayoutId id="2147483650" r:id="rId10"/>
    <p:sldLayoutId id="2147483674" r:id="rId11"/>
    <p:sldLayoutId id="2147483672" r:id="rId12"/>
    <p:sldLayoutId id="2147483670" r:id="rId13"/>
    <p:sldLayoutId id="2147483673" r:id="rId14"/>
    <p:sldLayoutId id="2147483668" r:id="rId15"/>
    <p:sldLayoutId id="2147483651" r:id="rId16"/>
    <p:sldLayoutId id="2147483658" r:id="rId17"/>
    <p:sldLayoutId id="2147483659" r:id="rId18"/>
    <p:sldLayoutId id="2147483665" r:id="rId19"/>
    <p:sldLayoutId id="2147483671" r:id="rId20"/>
    <p:sldLayoutId id="2147483656" r:id="rId21"/>
    <p:sldLayoutId id="2147483666" r:id="rId22"/>
    <p:sldLayoutId id="2147483667" r:id="rId23"/>
    <p:sldLayoutId id="2147483669" r:id="rId24"/>
    <p:sldLayoutId id="2147483664" r:id="rId25"/>
    <p:sldLayoutId id="2147483655" r:id="rId26"/>
    <p:sldLayoutId id="2147483653" r:id="rId27"/>
    <p:sldLayoutId id="2147483660" r:id="rId28"/>
    <p:sldLayoutId id="2147483661" r:id="rId29"/>
    <p:sldLayoutId id="2147483652" r:id="rId30"/>
    <p:sldLayoutId id="2147483662" r:id="rId31"/>
    <p:sldLayoutId id="2147483663" r:id="rId32"/>
    <p:sldLayoutId id="2147483678" r:id="rId33"/>
    <p:sldLayoutId id="2147483695" r:id="rId34"/>
    <p:sldLayoutId id="2147483679" r:id="rId35"/>
    <p:sldLayoutId id="2147483696" r:id="rId36"/>
    <p:sldLayoutId id="2147483680" r:id="rId37"/>
    <p:sldLayoutId id="2147483697" r:id="rId38"/>
    <p:sldLayoutId id="2147483681" r:id="rId39"/>
    <p:sldLayoutId id="2147483698" r:id="rId40"/>
    <p:sldLayoutId id="2147483683" r:id="rId41"/>
    <p:sldLayoutId id="2147483699" r:id="rId42"/>
    <p:sldLayoutId id="2147483682" r:id="rId43"/>
    <p:sldLayoutId id="2147483700" r:id="rId44"/>
    <p:sldLayoutId id="2147483684" r:id="rId45"/>
    <p:sldLayoutId id="2147483701" r:id="rId46"/>
    <p:sldLayoutId id="2147483685" r:id="rId47"/>
    <p:sldLayoutId id="2147483702" r:id="rId48"/>
    <p:sldLayoutId id="2147483686" r:id="rId49"/>
    <p:sldLayoutId id="2147483703" r:id="rId50"/>
    <p:sldLayoutId id="2147483687" r:id="rId51"/>
    <p:sldLayoutId id="2147483704" r:id="rId52"/>
    <p:sldLayoutId id="2147483688" r:id="rId53"/>
    <p:sldLayoutId id="2147483705" r:id="rId54"/>
    <p:sldLayoutId id="2147483689" r:id="rId55"/>
    <p:sldLayoutId id="2147483706" r:id="rId56"/>
  </p:sldLayoutIdLst>
  <p:txStyles>
    <p:titleStyle>
      <a:lvl1pPr marL="9525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3200" kern="1200" baseline="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93">
          <p15:clr>
            <a:srgbClr val="F26B43"/>
          </p15:clr>
        </p15:guide>
        <p15:guide id="3" pos="2525">
          <p15:clr>
            <a:srgbClr val="F26B43"/>
          </p15:clr>
        </p15:guide>
        <p15:guide id="4" pos="2774">
          <p15:clr>
            <a:srgbClr val="F26B43"/>
          </p15:clr>
        </p15:guide>
        <p15:guide id="5" pos="4906">
          <p15:clr>
            <a:srgbClr val="F26B43"/>
          </p15:clr>
        </p15:guide>
        <p15:guide id="6" pos="5155">
          <p15:clr>
            <a:srgbClr val="F26B43"/>
          </p15:clr>
        </p15:guide>
        <p15:guide id="7" pos="7287">
          <p15:clr>
            <a:srgbClr val="F26B43"/>
          </p15:clr>
        </p15:guide>
        <p15:guide id="8" orient="horz" pos="482">
          <p15:clr>
            <a:srgbClr val="F26B43"/>
          </p15:clr>
        </p15:guide>
        <p15:guide id="9" orient="horz" pos="3838">
          <p15:clr>
            <a:srgbClr val="F26B43"/>
          </p15:clr>
        </p15:guide>
        <p15:guide id="10" orient="horz" pos="14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7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D7D86-A744-5640-B466-2BDBAFECF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4" y="345440"/>
            <a:ext cx="7499517" cy="1114057"/>
          </a:xfrm>
        </p:spPr>
        <p:txBody>
          <a:bodyPr>
            <a:normAutofit/>
          </a:bodyPr>
          <a:lstStyle/>
          <a:p>
            <a:r>
              <a:rPr lang="nb-NO"/>
              <a:t>Prosjekt «</a:t>
            </a:r>
            <a:r>
              <a:rPr lang="nb-NO" err="1"/>
              <a:t>ForGran</a:t>
            </a:r>
            <a:r>
              <a:rPr lang="nb-NO"/>
              <a:t>» </a:t>
            </a:r>
          </a:p>
        </p:txBody>
      </p:sp>
      <p:pic>
        <p:nvPicPr>
          <p:cNvPr id="7" name="Plassholder for bilde 6" descr="Et bilde som inneholder utendørs, plante, gress, person&#10;&#10;Automatisk generert beskrivelse">
            <a:extLst>
              <a:ext uri="{FF2B5EF4-FFF2-40B4-BE49-F238E27FC236}">
                <a16:creationId xmlns:a16="http://schemas.microsoft.com/office/drawing/2014/main" id="{6266C4CF-572C-48D7-70BC-BD282700AE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241550"/>
            <a:ext cx="12192000" cy="46164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10AC4-5A96-6146-AF3B-D7269DA0BE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3725" y="1459497"/>
            <a:ext cx="7164388" cy="782053"/>
          </a:xfrm>
        </p:spPr>
        <p:txBody>
          <a:bodyPr>
            <a:normAutofit/>
          </a:bodyPr>
          <a:lstStyle/>
          <a:p>
            <a:r>
              <a:rPr lang="nb-NO" sz="1600"/>
              <a:t>Kjersti Holt Hanssen, Inger S. Fløistad, Tor Myking, Aksel Granhus</a:t>
            </a:r>
          </a:p>
          <a:p>
            <a:r>
              <a:rPr lang="nb-NO" sz="1600"/>
              <a:t>Formidlingskonferanse Skog 27. mai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CCD7A5-1270-EF47-B8FA-F66A510397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Foto: Kjersti Holt Hanssen</a:t>
            </a:r>
          </a:p>
        </p:txBody>
      </p:sp>
    </p:spTree>
    <p:extLst>
      <p:ext uri="{BB962C8B-B14F-4D97-AF65-F5344CB8AC3E}">
        <p14:creationId xmlns:p14="http://schemas.microsoft.com/office/powerpoint/2010/main" val="1137662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21268BF-9B46-2B96-94B7-C146F488CF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E2C1774-0BAE-F3E1-BF62-D32B96C63F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555" y="741529"/>
            <a:ext cx="6519465" cy="4586367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FE1860D2-5740-C566-2ED8-7D88D49AECBD}"/>
              </a:ext>
            </a:extLst>
          </p:cNvPr>
          <p:cNvSpPr txBox="1"/>
          <p:nvPr/>
        </p:nvSpPr>
        <p:spPr>
          <a:xfrm>
            <a:off x="904855" y="5569585"/>
            <a:ext cx="133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err="1"/>
              <a:t>Rowell</a:t>
            </a:r>
            <a:r>
              <a:rPr lang="nb-NO"/>
              <a:t> 2023</a:t>
            </a:r>
          </a:p>
        </p:txBody>
      </p:sp>
      <p:pic>
        <p:nvPicPr>
          <p:cNvPr id="12" name="Bilde 11" descr="Et bilde som inneholder tekst, skjermbilde, diagram, Plottdiagram&#10;&#10;Automatisk generert beskrivelse">
            <a:extLst>
              <a:ext uri="{FF2B5EF4-FFF2-40B4-BE49-F238E27FC236}">
                <a16:creationId xmlns:a16="http://schemas.microsoft.com/office/drawing/2014/main" id="{5D9E824F-F57C-699A-8D44-6E8EE68E5D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0938" y="2201013"/>
            <a:ext cx="2722252" cy="3768393"/>
          </a:xfrm>
          <a:prstGeom prst="rect">
            <a:avLst/>
          </a:prstGeom>
        </p:spPr>
      </p:pic>
      <p:pic>
        <p:nvPicPr>
          <p:cNvPr id="8" name="Bilde 7" descr="Et bilde som inneholder gress, plante, utendørs, tekst&#10;&#10;Automatisk generert beskrivelse">
            <a:extLst>
              <a:ext uri="{FF2B5EF4-FFF2-40B4-BE49-F238E27FC236}">
                <a16:creationId xmlns:a16="http://schemas.microsoft.com/office/drawing/2014/main" id="{4D3C9519-8115-567F-4336-7CD4531229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346" y="266330"/>
            <a:ext cx="2722253" cy="181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5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D82DC44-ED4B-CDB7-4CCD-5011370F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Tilleggsoppgave fra Verdiskapingsfondet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DB87EED-2E5D-C620-FAF4-1E32259FD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400" i="1">
                <a:effectLst/>
                <a:ea typeface="Calibri" panose="020F0502020204030204" pitchFamily="34" charset="0"/>
              </a:rPr>
              <a:t>«Styret ønsker at </a:t>
            </a:r>
            <a:r>
              <a:rPr lang="nb-NO" sz="2400" i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arbeidernes arbeidsvilkår </a:t>
            </a:r>
            <a:r>
              <a:rPr lang="nb-NO" sz="2400" i="1">
                <a:effectLst/>
                <a:ea typeface="Calibri" panose="020F0502020204030204" pitchFamily="34" charset="0"/>
              </a:rPr>
              <a:t>tas med i undersøkelsene av utplantingen, da det kan bidra til å </a:t>
            </a:r>
            <a:r>
              <a:rPr lang="nb-NO" sz="2400" i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forklare avgangen</a:t>
            </a:r>
            <a:r>
              <a:rPr lang="nb-NO" sz="2400" i="1">
                <a:effectLst/>
                <a:ea typeface="Calibri" panose="020F0502020204030204" pitchFamily="34" charset="0"/>
              </a:rPr>
              <a:t>.» </a:t>
            </a:r>
          </a:p>
          <a:p>
            <a:endParaRPr lang="nb-NO"/>
          </a:p>
          <a:p>
            <a:r>
              <a:rPr lang="nb-NO"/>
              <a:t>Forutsetning for å bidra med midler i prosjektet</a:t>
            </a:r>
          </a:p>
          <a:p>
            <a:r>
              <a:rPr lang="nb-NO"/>
              <a:t>Vi legger dette inn i den intensive studien, trolig i 2025 eller 2026.</a:t>
            </a:r>
          </a:p>
          <a:p>
            <a:r>
              <a:rPr lang="nb-NO"/>
              <a:t>Metodikk vil utvikles i 2024-2025</a:t>
            </a:r>
          </a:p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69CCDA3-3107-4597-1C96-B8E0B33B95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 descr="Et bilde som inneholder Dans, silhuett, kunst&#10;&#10;Automatisk generert beskrivelse">
            <a:extLst>
              <a:ext uri="{FF2B5EF4-FFF2-40B4-BE49-F238E27FC236}">
                <a16:creationId xmlns:a16="http://schemas.microsoft.com/office/drawing/2014/main" id="{EA55DFE6-8CAB-0ADC-A560-81BBE036A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2977" y="3332732"/>
            <a:ext cx="1419389" cy="2057964"/>
          </a:xfrm>
          <a:prstGeom prst="rect">
            <a:avLst/>
          </a:prstGeom>
        </p:spPr>
      </p:pic>
      <p:pic>
        <p:nvPicPr>
          <p:cNvPr id="6" name="Bilde 5" descr="Et bilde som inneholder Grafikk, grafisk design, Font, clip art&#10;&#10;Automatisk generert beskrivelse">
            <a:extLst>
              <a:ext uri="{FF2B5EF4-FFF2-40B4-BE49-F238E27FC236}">
                <a16:creationId xmlns:a16="http://schemas.microsoft.com/office/drawing/2014/main" id="{D57716D6-3BFA-B601-6558-95C2A9F32C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52463" y="1069522"/>
            <a:ext cx="1297469" cy="18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13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2C9A1A2-3355-5F8E-9054-FD9E9BE7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Fremdriftsplan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40FF852-8F9D-5D63-9EE2-1689712BCE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4364859"/>
            <a:ext cx="7164387" cy="1618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/>
              <a:t>Kritiske faktorer:</a:t>
            </a:r>
          </a:p>
          <a:p>
            <a:r>
              <a:rPr lang="nb-NO" sz="2000"/>
              <a:t>Oppskalering av prosjektet i 2025 og 2026</a:t>
            </a:r>
          </a:p>
          <a:p>
            <a:r>
              <a:rPr lang="nb-NO" sz="2000"/>
              <a:t>Metodikk for intensivstudien</a:t>
            </a:r>
          </a:p>
          <a:p>
            <a:r>
              <a:rPr lang="nb-NO" sz="2000"/>
              <a:t>Informasjonsflyt mellom aktører i prosjektet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192F1D2-5837-D24B-E160-C5005BBF5F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51311AB-F6F8-1A03-0697-6AD22F4B2E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782" y="1423986"/>
            <a:ext cx="7851323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44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D6E18A0-31E0-CCD6-CA05-6C6A975B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Formidling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9B9904B-8D07-3313-BBEE-6B55CF1FD8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Innlegg på seminarer/ konferanser</a:t>
            </a:r>
          </a:p>
          <a:p>
            <a:r>
              <a:rPr lang="nb-NO"/>
              <a:t>Populærvitenskapelige artikler</a:t>
            </a:r>
          </a:p>
          <a:p>
            <a:r>
              <a:rPr lang="nb-NO"/>
              <a:t>Sosiale media</a:t>
            </a:r>
          </a:p>
          <a:p>
            <a:r>
              <a:rPr lang="nb-NO"/>
              <a:t>Begynne tidlig i prosjektet</a:t>
            </a:r>
          </a:p>
          <a:p>
            <a:r>
              <a:rPr lang="nb-NO"/>
              <a:t>(Vitenskapelig publisering)</a:t>
            </a:r>
          </a:p>
          <a:p>
            <a:endParaRPr lang="nb-NO"/>
          </a:p>
          <a:p>
            <a:r>
              <a:rPr lang="nb-NO"/>
              <a:t>Brukerrettet formidling!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79A26C9-F51A-D4FA-0758-019F288F30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83563" y="5866609"/>
            <a:ext cx="1204912" cy="334962"/>
          </a:xfrm>
        </p:spPr>
        <p:txBody>
          <a:bodyPr/>
          <a:lstStyle/>
          <a:p>
            <a:r>
              <a:rPr lang="nb-NO"/>
              <a:t>Ill: Adobe </a:t>
            </a:r>
            <a:r>
              <a:rPr lang="nb-NO" err="1"/>
              <a:t>firefly</a:t>
            </a:r>
            <a:endParaRPr lang="nb-NO"/>
          </a:p>
        </p:txBody>
      </p:sp>
      <p:pic>
        <p:nvPicPr>
          <p:cNvPr id="17" name="Plassholder for bilde 16" descr="Et bilde som inneholder maling, klær, tegning, tegnefilm&#10;&#10;Automatisk generert beskrivelse">
            <a:extLst>
              <a:ext uri="{FF2B5EF4-FFF2-40B4-BE49-F238E27FC236}">
                <a16:creationId xmlns:a16="http://schemas.microsoft.com/office/drawing/2014/main" id="{E88C2FE9-5F40-B9E8-CF7D-539D060900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563" y="0"/>
            <a:ext cx="4008438" cy="6092825"/>
          </a:xfr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77A4F6FD-4D1C-14A7-4282-8DBFBC881484}"/>
              </a:ext>
            </a:extLst>
          </p:cNvPr>
          <p:cNvSpPr/>
          <p:nvPr/>
        </p:nvSpPr>
        <p:spPr>
          <a:xfrm>
            <a:off x="11103429" y="2033816"/>
            <a:ext cx="36000" cy="3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Bue 5">
            <a:extLst>
              <a:ext uri="{FF2B5EF4-FFF2-40B4-BE49-F238E27FC236}">
                <a16:creationId xmlns:a16="http://schemas.microsoft.com/office/drawing/2014/main" id="{7DEBE904-5567-310D-0060-82B9EFE56D52}"/>
              </a:ext>
            </a:extLst>
          </p:cNvPr>
          <p:cNvSpPr/>
          <p:nvPr/>
        </p:nvSpPr>
        <p:spPr>
          <a:xfrm rot="5809712">
            <a:off x="11054445" y="2200730"/>
            <a:ext cx="45719" cy="45719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07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 descr="Et bilde som inneholder utendørs, plante, tre, gress&#10;&#10;Automatisk generert beskrivelse">
            <a:extLst>
              <a:ext uri="{FF2B5EF4-FFF2-40B4-BE49-F238E27FC236}">
                <a16:creationId xmlns:a16="http://schemas.microsoft.com/office/drawing/2014/main" id="{8CFE3AC1-492F-0A08-DF8C-31A9FC94FD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563" y="0"/>
            <a:ext cx="4008438" cy="6092825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CEAB0544-1BD8-B758-3D49-5C9F49969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Forventninger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E54E46A-0ED6-48FB-A13F-EB3A5C6FDF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7" y="2082800"/>
            <a:ext cx="7437037" cy="3495675"/>
          </a:xfrm>
        </p:spPr>
        <p:txBody>
          <a:bodyPr>
            <a:normAutofit fontScale="92500"/>
          </a:bodyPr>
          <a:lstStyle/>
          <a:p>
            <a:r>
              <a:rPr lang="nb-NO"/>
              <a:t>Finne </a:t>
            </a:r>
            <a:r>
              <a:rPr lang="nb-NO">
                <a:solidFill>
                  <a:srgbClr val="FF0000"/>
                </a:solidFill>
              </a:rPr>
              <a:t>kombinasjoner</a:t>
            </a:r>
            <a:r>
              <a:rPr lang="nb-NO"/>
              <a:t> av plantematerialer, feltforhold, lagring eller transport etc. som virker spesielt heldig eller uheldig</a:t>
            </a:r>
          </a:p>
          <a:p>
            <a:pPr lvl="1"/>
            <a:r>
              <a:rPr lang="nb-NO"/>
              <a:t>Hva legge vekt på, hva unngå?</a:t>
            </a:r>
          </a:p>
          <a:p>
            <a:pPr lvl="1"/>
            <a:r>
              <a:rPr lang="nb-NO"/>
              <a:t>Er det regionale forskjeller? </a:t>
            </a:r>
          </a:p>
          <a:p>
            <a:pPr lvl="1"/>
            <a:r>
              <a:rPr lang="nb-NO"/>
              <a:t>Se på store tall, ikke enkeltfelt</a:t>
            </a:r>
          </a:p>
          <a:p>
            <a:r>
              <a:rPr lang="nb-NO" err="1"/>
              <a:t>Underveisformidling</a:t>
            </a:r>
            <a:endParaRPr lang="nb-NO"/>
          </a:p>
          <a:p>
            <a:r>
              <a:rPr lang="nb-NO"/>
              <a:t>Endret praksis, mer presis planting?</a:t>
            </a:r>
          </a:p>
          <a:p>
            <a:endParaRPr lang="nb-NO"/>
          </a:p>
          <a:p>
            <a:pPr marL="0" indent="0">
              <a:buNone/>
            </a:pPr>
            <a:r>
              <a:rPr lang="nb-NO"/>
              <a:t>	 Bedre overlevelse i felt</a:t>
            </a:r>
          </a:p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C2601C4-3EF6-3558-8C9B-9231A42858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il: høyre 5">
            <a:extLst>
              <a:ext uri="{FF2B5EF4-FFF2-40B4-BE49-F238E27FC236}">
                <a16:creationId xmlns:a16="http://schemas.microsoft.com/office/drawing/2014/main" id="{2C631C22-82B0-9128-F618-C6662ECF340E}"/>
              </a:ext>
            </a:extLst>
          </p:cNvPr>
          <p:cNvSpPr/>
          <p:nvPr/>
        </p:nvSpPr>
        <p:spPr>
          <a:xfrm>
            <a:off x="785306" y="5093843"/>
            <a:ext cx="765908" cy="3599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270A9E2-28E0-5C1C-AA36-762890A1D6F4}"/>
              </a:ext>
            </a:extLst>
          </p:cNvPr>
          <p:cNvSpPr txBox="1">
            <a:spLocks/>
          </p:cNvSpPr>
          <p:nvPr/>
        </p:nvSpPr>
        <p:spPr>
          <a:xfrm>
            <a:off x="8465006" y="5846640"/>
            <a:ext cx="1509712" cy="3349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 spc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>
                <a:solidFill>
                  <a:schemeClr val="bg1"/>
                </a:solidFill>
              </a:rPr>
              <a:t>Foto: Kjersti Holt Hanssen</a:t>
            </a:r>
          </a:p>
          <a:p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0F30AE9-9ED5-8FFE-B43C-62BCFBAA29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 descr="Et bilde som inneholder tre, person, Menneskeansikt, utendørs&#10;&#10;Automatisk generert beskrivelse">
            <a:extLst>
              <a:ext uri="{FF2B5EF4-FFF2-40B4-BE49-F238E27FC236}">
                <a16:creationId xmlns:a16="http://schemas.microsoft.com/office/drawing/2014/main" id="{490D8594-CCFF-051E-7EF1-25C4C90C8E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540" y="1352997"/>
            <a:ext cx="1621244" cy="2016000"/>
          </a:xfrm>
          <a:prstGeom prst="rect">
            <a:avLst/>
          </a:prstGeom>
        </p:spPr>
      </p:pic>
      <p:pic>
        <p:nvPicPr>
          <p:cNvPr id="10" name="Bilde 9" descr="Et bilde som inneholder person, utendørs, klær, tre&#10;&#10;Automatisk generert beskrivelse">
            <a:extLst>
              <a:ext uri="{FF2B5EF4-FFF2-40B4-BE49-F238E27FC236}">
                <a16:creationId xmlns:a16="http://schemas.microsoft.com/office/drawing/2014/main" id="{96566CD5-BC30-6C9A-CEF0-C9E1FC0A82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031" y="1337088"/>
            <a:ext cx="1707848" cy="2016000"/>
          </a:xfrm>
          <a:prstGeom prst="rect">
            <a:avLst/>
          </a:prstGeom>
        </p:spPr>
      </p:pic>
      <p:pic>
        <p:nvPicPr>
          <p:cNvPr id="12" name="Bilde 11" descr="Et bilde som inneholder person, Menneskeansikt, tre, klær&#10;&#10;Automatisk generert beskrivelse">
            <a:extLst>
              <a:ext uri="{FF2B5EF4-FFF2-40B4-BE49-F238E27FC236}">
                <a16:creationId xmlns:a16="http://schemas.microsoft.com/office/drawing/2014/main" id="{2D312DD3-6C6D-9A3F-6F0D-7A0DB49E68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4961" y="3799171"/>
            <a:ext cx="2027753" cy="1980000"/>
          </a:xfrm>
          <a:prstGeom prst="rect">
            <a:avLst/>
          </a:prstGeom>
        </p:spPr>
      </p:pic>
      <p:pic>
        <p:nvPicPr>
          <p:cNvPr id="14" name="Bilde 13" descr="Et bilde som inneholder person, Menneskeansikt, smil, tre&#10;&#10;Automatisk generert beskrivelse">
            <a:extLst>
              <a:ext uri="{FF2B5EF4-FFF2-40B4-BE49-F238E27FC236}">
                <a16:creationId xmlns:a16="http://schemas.microsoft.com/office/drawing/2014/main" id="{0A2F9FDE-6FC9-3F4B-9F91-F5142A92DD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3603" y="3784454"/>
            <a:ext cx="1485001" cy="1980000"/>
          </a:xfrm>
          <a:prstGeom prst="rect">
            <a:avLst/>
          </a:prstGeom>
        </p:spPr>
      </p:pic>
      <p:pic>
        <p:nvPicPr>
          <p:cNvPr id="16" name="Bilde 15" descr="Et bilde som inneholder tre, Menneskeansikt, person, utendørs&#10;&#10;Automatisk generert beskrivelse">
            <a:extLst>
              <a:ext uri="{FF2B5EF4-FFF2-40B4-BE49-F238E27FC236}">
                <a16:creationId xmlns:a16="http://schemas.microsoft.com/office/drawing/2014/main" id="{D3A3A287-5486-6472-AE77-56B87C6EAC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732" y="3784454"/>
            <a:ext cx="1939785" cy="1980000"/>
          </a:xfrm>
          <a:prstGeom prst="rect">
            <a:avLst/>
          </a:prstGeom>
        </p:spPr>
      </p:pic>
      <p:pic>
        <p:nvPicPr>
          <p:cNvPr id="18" name="Bilde 17" descr="Et bilde som inneholder Menneskeansikt, person, klær, utendørs&#10;&#10;Automatisk generert beskrivelse">
            <a:extLst>
              <a:ext uri="{FF2B5EF4-FFF2-40B4-BE49-F238E27FC236}">
                <a16:creationId xmlns:a16="http://schemas.microsoft.com/office/drawing/2014/main" id="{03B67F9D-81E0-3703-7284-C429FEC34A9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6" y="1337088"/>
            <a:ext cx="1588428" cy="2016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FE3766C-FC8C-78E6-55F2-AF5C4E8C0125}"/>
              </a:ext>
            </a:extLst>
          </p:cNvPr>
          <p:cNvSpPr txBox="1"/>
          <p:nvPr/>
        </p:nvSpPr>
        <p:spPr>
          <a:xfrm>
            <a:off x="2629781" y="3347160"/>
            <a:ext cx="1540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/>
              <a:t>Tor Myking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8E58D768-B374-243E-666F-56E1988F4B62}"/>
              </a:ext>
            </a:extLst>
          </p:cNvPr>
          <p:cNvSpPr txBox="1"/>
          <p:nvPr/>
        </p:nvSpPr>
        <p:spPr>
          <a:xfrm>
            <a:off x="4835024" y="3347160"/>
            <a:ext cx="262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/>
              <a:t>Inger Sundheim Fløistad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351DEB20-863C-86AC-A499-60D29D6CD8A8}"/>
              </a:ext>
            </a:extLst>
          </p:cNvPr>
          <p:cNvSpPr txBox="1"/>
          <p:nvPr/>
        </p:nvSpPr>
        <p:spPr>
          <a:xfrm>
            <a:off x="7959904" y="3410471"/>
            <a:ext cx="1883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/>
              <a:t>Jørgen Ødegaard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677844D6-9F5F-BBD5-CABF-2EC1BE9BA6F6}"/>
              </a:ext>
            </a:extLst>
          </p:cNvPr>
          <p:cNvSpPr txBox="1"/>
          <p:nvPr/>
        </p:nvSpPr>
        <p:spPr>
          <a:xfrm>
            <a:off x="2462357" y="5781846"/>
            <a:ext cx="1540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/>
              <a:t>Aksel Granhus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7B71374-F215-E31D-0EA7-8C13A449A49B}"/>
              </a:ext>
            </a:extLst>
          </p:cNvPr>
          <p:cNvSpPr txBox="1"/>
          <p:nvPr/>
        </p:nvSpPr>
        <p:spPr>
          <a:xfrm>
            <a:off x="5067621" y="5773450"/>
            <a:ext cx="2056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/>
              <a:t>Kjersti Holt Hanssen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BFA7A3D0-5F9C-4438-590D-4EC59A9E9892}"/>
              </a:ext>
            </a:extLst>
          </p:cNvPr>
          <p:cNvSpPr txBox="1"/>
          <p:nvPr/>
        </p:nvSpPr>
        <p:spPr>
          <a:xfrm>
            <a:off x="8159286" y="5743694"/>
            <a:ext cx="2445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/>
              <a:t>Ane </a:t>
            </a:r>
            <a:r>
              <a:rPr lang="nb-NO" sz="1600" err="1"/>
              <a:t>Vollsnes</a:t>
            </a:r>
            <a:r>
              <a:rPr lang="nb-NO" sz="1600"/>
              <a:t> (fra aug.)</a:t>
            </a:r>
          </a:p>
        </p:txBody>
      </p:sp>
      <p:sp>
        <p:nvSpPr>
          <p:cNvPr id="27" name="Tittel 2">
            <a:extLst>
              <a:ext uri="{FF2B5EF4-FFF2-40B4-BE49-F238E27FC236}">
                <a16:creationId xmlns:a16="http://schemas.microsoft.com/office/drawing/2014/main" id="{6F7501B2-9985-479D-AB2A-C804FED3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75214"/>
            <a:ext cx="7164388" cy="1317625"/>
          </a:xfrm>
        </p:spPr>
        <p:txBody>
          <a:bodyPr/>
          <a:lstStyle/>
          <a:p>
            <a:r>
              <a:rPr lang="nb-NO"/>
              <a:t>NIBIOs prosjektgruppe</a:t>
            </a:r>
          </a:p>
        </p:txBody>
      </p:sp>
    </p:spTree>
    <p:extLst>
      <p:ext uri="{BB962C8B-B14F-4D97-AF65-F5344CB8AC3E}">
        <p14:creationId xmlns:p14="http://schemas.microsoft.com/office/powerpoint/2010/main" val="252803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75A255C-DEED-EEE5-CA09-E043C357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Bakgrunn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E2554E2-F07D-7300-BF58-CD18120AA7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For stor avgang i plantefelt, 10-30 % (Hanssen &amp; Fløistad 2018, Berglund mfl. 2022)</a:t>
            </a:r>
          </a:p>
          <a:p>
            <a:r>
              <a:rPr lang="nb-NO"/>
              <a:t>Store kostnader og tap av fremtidig råstoff og karbonbinding </a:t>
            </a:r>
          </a:p>
          <a:p>
            <a:pPr marL="0" indent="0">
              <a:buNone/>
            </a:pPr>
            <a:endParaRPr lang="nb-NO"/>
          </a:p>
          <a:p>
            <a:r>
              <a:rPr lang="nb-NO"/>
              <a:t>Hvorfor dør kulturplantene, og hva kan vi gjøre for å øke overlevelsen i etableringsfasen?</a:t>
            </a:r>
          </a:p>
        </p:txBody>
      </p:sp>
      <p:pic>
        <p:nvPicPr>
          <p:cNvPr id="7" name="Plassholder for bilde 6" descr="Et bilde som inneholder utendørs, fjell, natur, gress&#10;&#10;Automatisk generert beskrivelse">
            <a:extLst>
              <a:ext uri="{FF2B5EF4-FFF2-40B4-BE49-F238E27FC236}">
                <a16:creationId xmlns:a16="http://schemas.microsoft.com/office/drawing/2014/main" id="{92D5B8C8-C860-7C2A-3D6E-7D8758FEE8E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3563" y="0"/>
            <a:ext cx="4008437" cy="6092825"/>
          </a:xfr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34B7430-A279-0A63-DAEF-1DC2DFEC86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36392" y="5757863"/>
            <a:ext cx="1509712" cy="334962"/>
          </a:xfrm>
        </p:spPr>
        <p:txBody>
          <a:bodyPr>
            <a:normAutofit fontScale="92500"/>
          </a:bodyPr>
          <a:lstStyle/>
          <a:p>
            <a:r>
              <a:rPr lang="nb-NO">
                <a:solidFill>
                  <a:schemeClr val="bg1"/>
                </a:solidFill>
              </a:rPr>
              <a:t>Foto: Kjersti Holt Hanssen</a:t>
            </a:r>
          </a:p>
          <a:p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2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7B0122D-B175-4870-21A9-0EEF5F07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765175"/>
            <a:ext cx="9300051" cy="1317625"/>
          </a:xfrm>
        </p:spPr>
        <p:txBody>
          <a:bodyPr/>
          <a:lstStyle/>
          <a:p>
            <a:r>
              <a:rPr lang="nb-NO"/>
              <a:t>Nye utfordringer knyttet til klimaendringer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3958B4-DE0D-730E-A830-83D745934E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023837"/>
            <a:ext cx="2037670" cy="460829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Mindre snø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1A69122-B3B0-E9B9-256B-1A932984D6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F7B80871-278E-139C-5043-86043EFC415D}"/>
              </a:ext>
            </a:extLst>
          </p:cNvPr>
          <p:cNvSpPr txBox="1">
            <a:spLocks/>
          </p:cNvSpPr>
          <p:nvPr/>
        </p:nvSpPr>
        <p:spPr>
          <a:xfrm>
            <a:off x="4405651" y="1960335"/>
            <a:ext cx="3101749" cy="460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2000" kern="1200" baseline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Mer forsommertørke</a:t>
            </a:r>
          </a:p>
        </p:txBody>
      </p:sp>
      <p:sp>
        <p:nvSpPr>
          <p:cNvPr id="7" name="Plassholder for tekst 3">
            <a:extLst>
              <a:ext uri="{FF2B5EF4-FFF2-40B4-BE49-F238E27FC236}">
                <a16:creationId xmlns:a16="http://schemas.microsoft.com/office/drawing/2014/main" id="{162A38EB-3A9E-CD16-22F3-E75143CAADD3}"/>
              </a:ext>
            </a:extLst>
          </p:cNvPr>
          <p:cNvSpPr txBox="1">
            <a:spLocks/>
          </p:cNvSpPr>
          <p:nvPr/>
        </p:nvSpPr>
        <p:spPr>
          <a:xfrm>
            <a:off x="8537711" y="1960336"/>
            <a:ext cx="2772455" cy="460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2000" kern="1200" baseline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Flere skadegjørere</a:t>
            </a:r>
          </a:p>
        </p:txBody>
      </p:sp>
      <p:pic>
        <p:nvPicPr>
          <p:cNvPr id="8" name="Picture 2" descr="Bilde 6a, skygge fra trærne (til venstre) gjør at snøen kan bli liggende lengre utover våren i skog enn i åpent lende. Bilde fra Vestre Slidre i Valdres. 15. mai 2021.">
            <a:extLst>
              <a:ext uri="{FF2B5EF4-FFF2-40B4-BE49-F238E27FC236}">
                <a16:creationId xmlns:a16="http://schemas.microsoft.com/office/drawing/2014/main" id="{0CE989AB-D2C0-9CCF-EA15-C1B4E7D16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2722452"/>
            <a:ext cx="3086837" cy="242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kogeiere fortviler: – I år opplever vi ekstremt mye tørkeskader! - Viken  Skog">
            <a:extLst>
              <a:ext uri="{FF2B5EF4-FFF2-40B4-BE49-F238E27FC236}">
                <a16:creationId xmlns:a16="http://schemas.microsoft.com/office/drawing/2014/main" id="{A24CF574-20CB-EC78-CB78-92797BFE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889" y="2722452"/>
            <a:ext cx="3101749" cy="310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6C0CD326-B596-B1EE-2360-5B66D68BE98C}"/>
              </a:ext>
            </a:extLst>
          </p:cNvPr>
          <p:cNvSpPr txBox="1"/>
          <p:nvPr/>
        </p:nvSpPr>
        <p:spPr>
          <a:xfrm>
            <a:off x="6085718" y="5497701"/>
            <a:ext cx="1421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solidFill>
                  <a:schemeClr val="bg1"/>
                </a:solidFill>
              </a:rPr>
              <a:t>Foto: Viken Skog</a:t>
            </a:r>
          </a:p>
        </p:txBody>
      </p:sp>
      <p:pic>
        <p:nvPicPr>
          <p:cNvPr id="14" name="Bilde 13" descr="Et bilde som inneholder bille, virvelløse dyr, insekt, skadedyr&#10;&#10;Automatisk generert beskrivelse">
            <a:extLst>
              <a:ext uri="{FF2B5EF4-FFF2-40B4-BE49-F238E27FC236}">
                <a16:creationId xmlns:a16="http://schemas.microsoft.com/office/drawing/2014/main" id="{E72F8BF2-70FA-85FA-7B37-5CE088C1DE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937" y="2722452"/>
            <a:ext cx="3166002" cy="2775857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485C537-3B14-AC78-B358-863A1A7BED80}"/>
              </a:ext>
            </a:extLst>
          </p:cNvPr>
          <p:cNvSpPr txBox="1"/>
          <p:nvPr/>
        </p:nvSpPr>
        <p:spPr>
          <a:xfrm>
            <a:off x="1998397" y="4889584"/>
            <a:ext cx="17123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b="0" i="0">
                <a:solidFill>
                  <a:schemeClr val="bg1"/>
                </a:solidFill>
                <a:effectLst/>
              </a:rPr>
              <a:t>Foto: Irene Brox Nilsen/NVE</a:t>
            </a:r>
            <a:endParaRPr lang="nb-NO" sz="1050">
              <a:solidFill>
                <a:schemeClr val="bg1"/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6ED7AE03-710A-61F7-E790-749593B372AA}"/>
              </a:ext>
            </a:extLst>
          </p:cNvPr>
          <p:cNvSpPr txBox="1"/>
          <p:nvPr/>
        </p:nvSpPr>
        <p:spPr>
          <a:xfrm>
            <a:off x="9923939" y="5244393"/>
            <a:ext cx="16321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b="0" i="0">
                <a:effectLst/>
              </a:rPr>
              <a:t>Foto: Erling Fløistad/NIBIO</a:t>
            </a:r>
            <a:endParaRPr lang="nb-NO" sz="1050"/>
          </a:p>
        </p:txBody>
      </p:sp>
    </p:spTree>
    <p:extLst>
      <p:ext uri="{BB962C8B-B14F-4D97-AF65-F5344CB8AC3E}">
        <p14:creationId xmlns:p14="http://schemas.microsoft.com/office/powerpoint/2010/main" val="42441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326BFDD-10CE-1770-06AE-0876C6AE90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Ill: Adobe </a:t>
            </a:r>
            <a:r>
              <a:rPr lang="nb-NO" err="1"/>
              <a:t>firefly</a:t>
            </a:r>
            <a:r>
              <a:rPr lang="nb-NO"/>
              <a:t>, NIBIO</a:t>
            </a:r>
          </a:p>
        </p:txBody>
      </p:sp>
      <p:pic>
        <p:nvPicPr>
          <p:cNvPr id="9" name="Bilde 8" descr="Et bilde som inneholder utendørs, Landplanter, Karplante, Ike-vaskulærelandplanter&#10;&#10;Automatisk generert beskrivelse">
            <a:extLst>
              <a:ext uri="{FF2B5EF4-FFF2-40B4-BE49-F238E27FC236}">
                <a16:creationId xmlns:a16="http://schemas.microsoft.com/office/drawing/2014/main" id="{0B3A1132-0CE8-6392-1FA7-45D6E37591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9752" y="2191647"/>
            <a:ext cx="1565754" cy="259288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44B9462-BF6D-2B46-E6BD-3149E7B667FB}"/>
              </a:ext>
            </a:extLst>
          </p:cNvPr>
          <p:cNvSpPr txBox="1"/>
          <p:nvPr/>
        </p:nvSpPr>
        <p:spPr>
          <a:xfrm>
            <a:off x="3338187" y="615769"/>
            <a:ext cx="2116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Dyrkingsforhold i planteskolen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95FDCA6-A6D1-33CB-6635-C664041C4205}"/>
              </a:ext>
            </a:extLst>
          </p:cNvPr>
          <p:cNvSpPr txBox="1"/>
          <p:nvPr/>
        </p:nvSpPr>
        <p:spPr>
          <a:xfrm>
            <a:off x="1707938" y="1743459"/>
            <a:ext cx="211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Genetisk opphav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A6FDCC0-C6E3-5823-430E-77D4058CC52C}"/>
              </a:ext>
            </a:extLst>
          </p:cNvPr>
          <p:cNvSpPr txBox="1"/>
          <p:nvPr/>
        </p:nvSpPr>
        <p:spPr>
          <a:xfrm>
            <a:off x="8149040" y="1697854"/>
            <a:ext cx="211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Transport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67A85A4-F722-0E1D-DB92-74EE500C496F}"/>
              </a:ext>
            </a:extLst>
          </p:cNvPr>
          <p:cNvSpPr txBox="1"/>
          <p:nvPr/>
        </p:nvSpPr>
        <p:spPr>
          <a:xfrm>
            <a:off x="6404978" y="666500"/>
            <a:ext cx="211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Vinterlagring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F4E04F0-125C-DE7F-DFEF-23EA6006CB46}"/>
              </a:ext>
            </a:extLst>
          </p:cNvPr>
          <p:cNvSpPr txBox="1"/>
          <p:nvPr/>
        </p:nvSpPr>
        <p:spPr>
          <a:xfrm>
            <a:off x="8452983" y="2782669"/>
            <a:ext cx="2116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Lagringsforhold underveis til felt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EBE59B4-BD58-08E4-6F1B-71F468929166}"/>
              </a:ext>
            </a:extLst>
          </p:cNvPr>
          <p:cNvSpPr txBox="1"/>
          <p:nvPr/>
        </p:nvSpPr>
        <p:spPr>
          <a:xfrm>
            <a:off x="6404978" y="5297506"/>
            <a:ext cx="2116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Kvalitet på </a:t>
            </a:r>
            <a:r>
              <a:rPr lang="nb-NO" err="1"/>
              <a:t>plantearbeidet</a:t>
            </a:r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F1FF7C6-E881-823F-8B69-21768302F284}"/>
              </a:ext>
            </a:extLst>
          </p:cNvPr>
          <p:cNvSpPr txBox="1"/>
          <p:nvPr/>
        </p:nvSpPr>
        <p:spPr>
          <a:xfrm>
            <a:off x="8452983" y="3860433"/>
            <a:ext cx="211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Markberedning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B70C674-8EE6-F22B-E1D1-6896981F21E3}"/>
              </a:ext>
            </a:extLst>
          </p:cNvPr>
          <p:cNvSpPr txBox="1"/>
          <p:nvPr/>
        </p:nvSpPr>
        <p:spPr>
          <a:xfrm>
            <a:off x="1490407" y="3783814"/>
            <a:ext cx="230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Beiting, snutebiller, andre biotiske skader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D387824-18FC-F8AD-58A9-A160771BDA24}"/>
              </a:ext>
            </a:extLst>
          </p:cNvPr>
          <p:cNvSpPr txBox="1"/>
          <p:nvPr/>
        </p:nvSpPr>
        <p:spPr>
          <a:xfrm>
            <a:off x="2396903" y="5120158"/>
            <a:ext cx="156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Sykdommer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B938C7C1-0A78-F740-4CBA-4FEB6C94B2A1}"/>
              </a:ext>
            </a:extLst>
          </p:cNvPr>
          <p:cNvSpPr txBox="1"/>
          <p:nvPr/>
        </p:nvSpPr>
        <p:spPr>
          <a:xfrm>
            <a:off x="1551577" y="2766409"/>
            <a:ext cx="156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Klima og værforhold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723F528-D385-7B0E-CED2-78C656EAC5C3}"/>
              </a:ext>
            </a:extLst>
          </p:cNvPr>
          <p:cNvSpPr txBox="1"/>
          <p:nvPr/>
        </p:nvSpPr>
        <p:spPr>
          <a:xfrm>
            <a:off x="7945678" y="4587038"/>
            <a:ext cx="1565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/>
              <a:t>Valg av planteplass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B08DAE79-69CF-514C-1987-DC0FED53A40C}"/>
              </a:ext>
            </a:extLst>
          </p:cNvPr>
          <p:cNvSpPr txBox="1"/>
          <p:nvPr/>
        </p:nvSpPr>
        <p:spPr>
          <a:xfrm>
            <a:off x="4227405" y="5489490"/>
            <a:ext cx="156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Topografi, jordforhold</a:t>
            </a:r>
          </a:p>
        </p:txBody>
      </p: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7799FCAB-FDE1-5B36-1A33-87375C4585FF}"/>
              </a:ext>
            </a:extLst>
          </p:cNvPr>
          <p:cNvCxnSpPr>
            <a:cxnSpLocks/>
          </p:cNvCxnSpPr>
          <p:nvPr/>
        </p:nvCxnSpPr>
        <p:spPr>
          <a:xfrm>
            <a:off x="4669204" y="1426474"/>
            <a:ext cx="205046" cy="4169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296449C2-931F-A025-98A6-73B45DC25C01}"/>
              </a:ext>
            </a:extLst>
          </p:cNvPr>
          <p:cNvCxnSpPr>
            <a:cxnSpLocks/>
          </p:cNvCxnSpPr>
          <p:nvPr/>
        </p:nvCxnSpPr>
        <p:spPr>
          <a:xfrm flipH="1">
            <a:off x="6199878" y="1477736"/>
            <a:ext cx="205100" cy="404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4CA43585-531F-F44D-66D4-5EFB5C8B1EAE}"/>
              </a:ext>
            </a:extLst>
          </p:cNvPr>
          <p:cNvCxnSpPr>
            <a:cxnSpLocks/>
          </p:cNvCxnSpPr>
          <p:nvPr/>
        </p:nvCxnSpPr>
        <p:spPr>
          <a:xfrm flipH="1">
            <a:off x="7178462" y="2232618"/>
            <a:ext cx="577240" cy="2153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Rett pilkobling 25">
            <a:extLst>
              <a:ext uri="{FF2B5EF4-FFF2-40B4-BE49-F238E27FC236}">
                <a16:creationId xmlns:a16="http://schemas.microsoft.com/office/drawing/2014/main" id="{0C23FAFA-372D-A5F6-C614-FC91E129C3C7}"/>
              </a:ext>
            </a:extLst>
          </p:cNvPr>
          <p:cNvCxnSpPr>
            <a:cxnSpLocks/>
          </p:cNvCxnSpPr>
          <p:nvPr/>
        </p:nvCxnSpPr>
        <p:spPr>
          <a:xfrm flipH="1">
            <a:off x="7330862" y="3140555"/>
            <a:ext cx="61481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Rett pilkobling 27">
            <a:extLst>
              <a:ext uri="{FF2B5EF4-FFF2-40B4-BE49-F238E27FC236}">
                <a16:creationId xmlns:a16="http://schemas.microsoft.com/office/drawing/2014/main" id="{63E90444-1A28-67F1-18D6-82B5D08A73E7}"/>
              </a:ext>
            </a:extLst>
          </p:cNvPr>
          <p:cNvCxnSpPr>
            <a:cxnSpLocks/>
          </p:cNvCxnSpPr>
          <p:nvPr/>
        </p:nvCxnSpPr>
        <p:spPr>
          <a:xfrm flipH="1" flipV="1">
            <a:off x="7283818" y="3912167"/>
            <a:ext cx="614816" cy="1329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Rett pilkobling 29">
            <a:extLst>
              <a:ext uri="{FF2B5EF4-FFF2-40B4-BE49-F238E27FC236}">
                <a16:creationId xmlns:a16="http://schemas.microsoft.com/office/drawing/2014/main" id="{54BDE4B1-4747-95E9-888B-2E5C95C62F8A}"/>
              </a:ext>
            </a:extLst>
          </p:cNvPr>
          <p:cNvCxnSpPr>
            <a:cxnSpLocks/>
          </p:cNvCxnSpPr>
          <p:nvPr/>
        </p:nvCxnSpPr>
        <p:spPr>
          <a:xfrm flipH="1" flipV="1">
            <a:off x="7227938" y="4604582"/>
            <a:ext cx="614816" cy="1983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Rett pilkobling 31">
            <a:extLst>
              <a:ext uri="{FF2B5EF4-FFF2-40B4-BE49-F238E27FC236}">
                <a16:creationId xmlns:a16="http://schemas.microsoft.com/office/drawing/2014/main" id="{E6AD47A6-B370-9FC9-FCF7-90072122B8C7}"/>
              </a:ext>
            </a:extLst>
          </p:cNvPr>
          <p:cNvCxnSpPr>
            <a:cxnSpLocks/>
          </p:cNvCxnSpPr>
          <p:nvPr/>
        </p:nvCxnSpPr>
        <p:spPr>
          <a:xfrm flipH="1" flipV="1">
            <a:off x="6598105" y="5001152"/>
            <a:ext cx="242203" cy="2642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Rett pilkobling 33">
            <a:extLst>
              <a:ext uri="{FF2B5EF4-FFF2-40B4-BE49-F238E27FC236}">
                <a16:creationId xmlns:a16="http://schemas.microsoft.com/office/drawing/2014/main" id="{B88E65D1-D53E-1EDE-E964-E0D9988D9455}"/>
              </a:ext>
            </a:extLst>
          </p:cNvPr>
          <p:cNvCxnSpPr>
            <a:cxnSpLocks/>
          </p:cNvCxnSpPr>
          <p:nvPr/>
        </p:nvCxnSpPr>
        <p:spPr>
          <a:xfrm flipV="1">
            <a:off x="5047910" y="5165363"/>
            <a:ext cx="56848" cy="2642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Rett pilkobling 35">
            <a:extLst>
              <a:ext uri="{FF2B5EF4-FFF2-40B4-BE49-F238E27FC236}">
                <a16:creationId xmlns:a16="http://schemas.microsoft.com/office/drawing/2014/main" id="{B323A7E1-7826-09B0-D3B7-AC70D797D1C6}"/>
              </a:ext>
            </a:extLst>
          </p:cNvPr>
          <p:cNvCxnSpPr>
            <a:cxnSpLocks/>
          </p:cNvCxnSpPr>
          <p:nvPr/>
        </p:nvCxnSpPr>
        <p:spPr>
          <a:xfrm flipV="1">
            <a:off x="3878084" y="4825831"/>
            <a:ext cx="320036" cy="2420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Rett pilkobling 37">
            <a:extLst>
              <a:ext uri="{FF2B5EF4-FFF2-40B4-BE49-F238E27FC236}">
                <a16:creationId xmlns:a16="http://schemas.microsoft.com/office/drawing/2014/main" id="{FDA36F65-EF79-8D74-42DC-CFEE1FE6898E}"/>
              </a:ext>
            </a:extLst>
          </p:cNvPr>
          <p:cNvCxnSpPr>
            <a:cxnSpLocks/>
          </p:cNvCxnSpPr>
          <p:nvPr/>
        </p:nvCxnSpPr>
        <p:spPr>
          <a:xfrm flipV="1">
            <a:off x="3774145" y="4141336"/>
            <a:ext cx="480438" cy="246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Rett pilkobling 39">
            <a:extLst>
              <a:ext uri="{FF2B5EF4-FFF2-40B4-BE49-F238E27FC236}">
                <a16:creationId xmlns:a16="http://schemas.microsoft.com/office/drawing/2014/main" id="{20A9A47B-3DF2-856E-8A4D-B9251033B8AA}"/>
              </a:ext>
            </a:extLst>
          </p:cNvPr>
          <p:cNvCxnSpPr>
            <a:cxnSpLocks/>
          </p:cNvCxnSpPr>
          <p:nvPr/>
        </p:nvCxnSpPr>
        <p:spPr>
          <a:xfrm>
            <a:off x="3110593" y="3271825"/>
            <a:ext cx="680096" cy="557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Rett pilkobling 43">
            <a:extLst>
              <a:ext uri="{FF2B5EF4-FFF2-40B4-BE49-F238E27FC236}">
                <a16:creationId xmlns:a16="http://schemas.microsoft.com/office/drawing/2014/main" id="{B304E164-E252-AFB8-2B55-FE5B2B6C225E}"/>
              </a:ext>
            </a:extLst>
          </p:cNvPr>
          <p:cNvCxnSpPr>
            <a:cxnSpLocks/>
          </p:cNvCxnSpPr>
          <p:nvPr/>
        </p:nvCxnSpPr>
        <p:spPr>
          <a:xfrm>
            <a:off x="3579308" y="2223012"/>
            <a:ext cx="492448" cy="1766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Rett pilkobling 46">
            <a:extLst>
              <a:ext uri="{FF2B5EF4-FFF2-40B4-BE49-F238E27FC236}">
                <a16:creationId xmlns:a16="http://schemas.microsoft.com/office/drawing/2014/main" id="{2A60F8FC-0258-98CE-86EE-582006749C50}"/>
              </a:ext>
            </a:extLst>
          </p:cNvPr>
          <p:cNvCxnSpPr>
            <a:cxnSpLocks/>
          </p:cNvCxnSpPr>
          <p:nvPr/>
        </p:nvCxnSpPr>
        <p:spPr>
          <a:xfrm flipH="1">
            <a:off x="3034076" y="1253304"/>
            <a:ext cx="309500" cy="3633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pilkobling 47">
            <a:extLst>
              <a:ext uri="{FF2B5EF4-FFF2-40B4-BE49-F238E27FC236}">
                <a16:creationId xmlns:a16="http://schemas.microsoft.com/office/drawing/2014/main" id="{DC103ABE-63A8-074A-63CB-AB2059873841}"/>
              </a:ext>
            </a:extLst>
          </p:cNvPr>
          <p:cNvCxnSpPr>
            <a:cxnSpLocks/>
          </p:cNvCxnSpPr>
          <p:nvPr/>
        </p:nvCxnSpPr>
        <p:spPr>
          <a:xfrm flipH="1">
            <a:off x="2507922" y="2182417"/>
            <a:ext cx="166047" cy="51436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pilkobling 48">
            <a:extLst>
              <a:ext uri="{FF2B5EF4-FFF2-40B4-BE49-F238E27FC236}">
                <a16:creationId xmlns:a16="http://schemas.microsoft.com/office/drawing/2014/main" id="{66FFDD38-CC85-1620-567F-20A3429BB93B}"/>
              </a:ext>
            </a:extLst>
          </p:cNvPr>
          <p:cNvCxnSpPr>
            <a:cxnSpLocks/>
          </p:cNvCxnSpPr>
          <p:nvPr/>
        </p:nvCxnSpPr>
        <p:spPr>
          <a:xfrm flipH="1" flipV="1">
            <a:off x="8632232" y="2238735"/>
            <a:ext cx="90890" cy="43542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tt pilkobling 49">
            <a:extLst>
              <a:ext uri="{FF2B5EF4-FFF2-40B4-BE49-F238E27FC236}">
                <a16:creationId xmlns:a16="http://schemas.microsoft.com/office/drawing/2014/main" id="{F6597639-9A70-8DB0-F944-EB50BDA1141B}"/>
              </a:ext>
            </a:extLst>
          </p:cNvPr>
          <p:cNvCxnSpPr>
            <a:cxnSpLocks/>
          </p:cNvCxnSpPr>
          <p:nvPr/>
        </p:nvCxnSpPr>
        <p:spPr>
          <a:xfrm flipH="1">
            <a:off x="5402463" y="743740"/>
            <a:ext cx="54829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tt pilkobling 56">
            <a:extLst>
              <a:ext uri="{FF2B5EF4-FFF2-40B4-BE49-F238E27FC236}">
                <a16:creationId xmlns:a16="http://schemas.microsoft.com/office/drawing/2014/main" id="{8E191E1A-30CF-2E88-2C63-F96F64E0894E}"/>
              </a:ext>
            </a:extLst>
          </p:cNvPr>
          <p:cNvCxnSpPr>
            <a:cxnSpLocks/>
          </p:cNvCxnSpPr>
          <p:nvPr/>
        </p:nvCxnSpPr>
        <p:spPr>
          <a:xfrm flipV="1">
            <a:off x="8458801" y="4247921"/>
            <a:ext cx="173431" cy="32631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tt pilkobling 58">
            <a:extLst>
              <a:ext uri="{FF2B5EF4-FFF2-40B4-BE49-F238E27FC236}">
                <a16:creationId xmlns:a16="http://schemas.microsoft.com/office/drawing/2014/main" id="{3E8E90F4-90AC-5860-445C-073B0256990C}"/>
              </a:ext>
            </a:extLst>
          </p:cNvPr>
          <p:cNvCxnSpPr>
            <a:cxnSpLocks/>
          </p:cNvCxnSpPr>
          <p:nvPr/>
        </p:nvCxnSpPr>
        <p:spPr>
          <a:xfrm flipV="1">
            <a:off x="7705407" y="5233369"/>
            <a:ext cx="279383" cy="19306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tt pilkobling 60">
            <a:extLst>
              <a:ext uri="{FF2B5EF4-FFF2-40B4-BE49-F238E27FC236}">
                <a16:creationId xmlns:a16="http://schemas.microsoft.com/office/drawing/2014/main" id="{422EDA83-F7A8-2E5A-C1E6-7915ECE3020D}"/>
              </a:ext>
            </a:extLst>
          </p:cNvPr>
          <p:cNvCxnSpPr>
            <a:cxnSpLocks/>
          </p:cNvCxnSpPr>
          <p:nvPr/>
        </p:nvCxnSpPr>
        <p:spPr>
          <a:xfrm>
            <a:off x="5669591" y="5754992"/>
            <a:ext cx="58116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tt pilkobling 63">
            <a:extLst>
              <a:ext uri="{FF2B5EF4-FFF2-40B4-BE49-F238E27FC236}">
                <a16:creationId xmlns:a16="http://schemas.microsoft.com/office/drawing/2014/main" id="{1FCEBEA3-AB08-DAC5-19AA-722E25F03787}"/>
              </a:ext>
            </a:extLst>
          </p:cNvPr>
          <p:cNvCxnSpPr>
            <a:cxnSpLocks/>
          </p:cNvCxnSpPr>
          <p:nvPr/>
        </p:nvCxnSpPr>
        <p:spPr>
          <a:xfrm>
            <a:off x="2501509" y="3518991"/>
            <a:ext cx="74104" cy="315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tt pilkobling 65">
            <a:extLst>
              <a:ext uri="{FF2B5EF4-FFF2-40B4-BE49-F238E27FC236}">
                <a16:creationId xmlns:a16="http://schemas.microsoft.com/office/drawing/2014/main" id="{38D0BC68-D51A-B31F-605A-DF7571948AEB}"/>
              </a:ext>
            </a:extLst>
          </p:cNvPr>
          <p:cNvCxnSpPr>
            <a:cxnSpLocks/>
          </p:cNvCxnSpPr>
          <p:nvPr/>
        </p:nvCxnSpPr>
        <p:spPr>
          <a:xfrm>
            <a:off x="2758264" y="4672720"/>
            <a:ext cx="242393" cy="29263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tt pilkobling 70">
            <a:extLst>
              <a:ext uri="{FF2B5EF4-FFF2-40B4-BE49-F238E27FC236}">
                <a16:creationId xmlns:a16="http://schemas.microsoft.com/office/drawing/2014/main" id="{00807C5B-1ABB-D9FB-4EF1-1DEE31093E1B}"/>
              </a:ext>
            </a:extLst>
          </p:cNvPr>
          <p:cNvCxnSpPr>
            <a:cxnSpLocks/>
          </p:cNvCxnSpPr>
          <p:nvPr/>
        </p:nvCxnSpPr>
        <p:spPr>
          <a:xfrm flipH="1" flipV="1">
            <a:off x="3670642" y="5462292"/>
            <a:ext cx="398616" cy="196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tt pilkobling 74">
            <a:extLst>
              <a:ext uri="{FF2B5EF4-FFF2-40B4-BE49-F238E27FC236}">
                <a16:creationId xmlns:a16="http://schemas.microsoft.com/office/drawing/2014/main" id="{131AB5B9-8FA8-1CC3-3EC9-1965B84485EF}"/>
              </a:ext>
            </a:extLst>
          </p:cNvPr>
          <p:cNvCxnSpPr>
            <a:cxnSpLocks/>
          </p:cNvCxnSpPr>
          <p:nvPr/>
        </p:nvCxnSpPr>
        <p:spPr>
          <a:xfrm>
            <a:off x="7705407" y="1177733"/>
            <a:ext cx="443633" cy="4254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e 14" descr="Et bilde som inneholder Grafikk, grafisk design, Font, clip art&#10;&#10;Automatisk generert beskrivelse">
            <a:extLst>
              <a:ext uri="{FF2B5EF4-FFF2-40B4-BE49-F238E27FC236}">
                <a16:creationId xmlns:a16="http://schemas.microsoft.com/office/drawing/2014/main" id="{CDF93E66-583B-20BC-DD2D-E3C0895D7E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292843" y="4106980"/>
            <a:ext cx="1297469" cy="1869622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99B7ECAC-7515-45F9-A0C2-1C4960644B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9377" y="70020"/>
            <a:ext cx="2346044" cy="1824701"/>
          </a:xfrm>
          <a:prstGeom prst="rect">
            <a:avLst/>
          </a:prstGeom>
        </p:spPr>
      </p:pic>
      <p:pic>
        <p:nvPicPr>
          <p:cNvPr id="27" name="Bilde 26" descr="Et bilde som inneholder konstruksjon, skjermbilde, illustrasjon, drivhus&#10;&#10;Automatisk generert beskrivelse">
            <a:extLst>
              <a:ext uri="{FF2B5EF4-FFF2-40B4-BE49-F238E27FC236}">
                <a16:creationId xmlns:a16="http://schemas.microsoft.com/office/drawing/2014/main" id="{2B64B5B6-93EB-DBE8-1BDF-AECFF3A78F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79" y="57705"/>
            <a:ext cx="1945155" cy="1512898"/>
          </a:xfrm>
          <a:prstGeom prst="rect">
            <a:avLst/>
          </a:prstGeom>
        </p:spPr>
      </p:pic>
      <p:pic>
        <p:nvPicPr>
          <p:cNvPr id="41" name="Bilde 40">
            <a:extLst>
              <a:ext uri="{FF2B5EF4-FFF2-40B4-BE49-F238E27FC236}">
                <a16:creationId xmlns:a16="http://schemas.microsoft.com/office/drawing/2014/main" id="{A9E11F49-0B4F-F452-C852-969B8F4CD1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69" y="4508989"/>
            <a:ext cx="1843189" cy="15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8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FEA5D89-D23E-B4E3-242B-7EF0A277BA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6">
            <a:extLst>
              <a:ext uri="{FF2B5EF4-FFF2-40B4-BE49-F238E27FC236}">
                <a16:creationId xmlns:a16="http://schemas.microsoft.com/office/drawing/2014/main" id="{848FC2B4-0C65-64F0-F422-5278211253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734" y="166572"/>
            <a:ext cx="3951707" cy="577557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3A34F83-0431-9377-E4D9-480F77442B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2133" y="141310"/>
            <a:ext cx="2996957" cy="490411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1F6869F-D955-A1EA-E308-BA8CC80524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1389" y="379829"/>
            <a:ext cx="4666762" cy="2800057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BBBB65EE-DDAC-1817-09AA-F469380DE611}"/>
              </a:ext>
            </a:extLst>
          </p:cNvPr>
          <p:cNvGrpSpPr/>
          <p:nvPr/>
        </p:nvGrpSpPr>
        <p:grpSpPr>
          <a:xfrm>
            <a:off x="6815229" y="3865893"/>
            <a:ext cx="5039037" cy="2036840"/>
            <a:chOff x="6815229" y="3865893"/>
            <a:chExt cx="5039037" cy="2036840"/>
          </a:xfrm>
        </p:grpSpPr>
        <p:sp>
          <p:nvSpPr>
            <p:cNvPr id="9" name="Plassholder for innhold 2">
              <a:extLst>
                <a:ext uri="{FF2B5EF4-FFF2-40B4-BE49-F238E27FC236}">
                  <a16:creationId xmlns:a16="http://schemas.microsoft.com/office/drawing/2014/main" id="{956CECB3-F902-900A-69CA-0A1F37393F87}"/>
                </a:ext>
              </a:extLst>
            </p:cNvPr>
            <p:cNvSpPr txBox="1">
              <a:spLocks/>
            </p:cNvSpPr>
            <p:nvPr/>
          </p:nvSpPr>
          <p:spPr>
            <a:xfrm>
              <a:off x="6815229" y="3865893"/>
              <a:ext cx="5039037" cy="203684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stem Font Regular"/>
                <a:buChar char="–"/>
                <a:defRPr sz="2000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stem Font Regular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/>
                <a:t>Tilfeldig utvalg av flater</a:t>
              </a:r>
            </a:p>
            <a:p>
              <a:r>
                <a:rPr lang="nb-NO"/>
                <a:t>Stor geografisk skala</a:t>
              </a:r>
            </a:p>
            <a:p>
              <a:r>
                <a:rPr lang="nb-NO"/>
                <a:t>«Mange» </a:t>
              </a:r>
              <a:r>
                <a:rPr lang="nb-NO" err="1"/>
                <a:t>feltsesonger</a:t>
              </a:r>
              <a:r>
                <a:rPr lang="nb-NO"/>
                <a:t> (2022-2026)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nb-NO"/>
                <a:t>      Stort datasett</a:t>
              </a:r>
            </a:p>
          </p:txBody>
        </p:sp>
        <p:sp>
          <p:nvSpPr>
            <p:cNvPr id="10" name="Pil: høyre 9">
              <a:extLst>
                <a:ext uri="{FF2B5EF4-FFF2-40B4-BE49-F238E27FC236}">
                  <a16:creationId xmlns:a16="http://schemas.microsoft.com/office/drawing/2014/main" id="{75A18F4F-1280-FE51-2351-0CD3A379C728}"/>
                </a:ext>
              </a:extLst>
            </p:cNvPr>
            <p:cNvSpPr/>
            <p:nvPr/>
          </p:nvSpPr>
          <p:spPr>
            <a:xfrm>
              <a:off x="6873182" y="5388429"/>
              <a:ext cx="310242" cy="138793"/>
            </a:xfrm>
            <a:prstGeom prst="right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6738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6AEB5FA-B09F-511B-81C1-A908F1E8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765175"/>
            <a:ext cx="11189833" cy="1317625"/>
          </a:xfrm>
        </p:spPr>
        <p:txBody>
          <a:bodyPr/>
          <a:lstStyle/>
          <a:p>
            <a:r>
              <a:rPr lang="nb-NO"/>
              <a:t>Foryngelse av gran (</a:t>
            </a:r>
            <a:r>
              <a:rPr lang="nb-NO" err="1"/>
              <a:t>ForGran</a:t>
            </a:r>
            <a:r>
              <a:rPr lang="nb-NO"/>
              <a:t>)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2DB11CD-F4EA-2033-2421-F773234A9C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7" y="2241550"/>
            <a:ext cx="8732384" cy="3336925"/>
          </a:xfrm>
        </p:spPr>
        <p:txBody>
          <a:bodyPr/>
          <a:lstStyle/>
          <a:p>
            <a:r>
              <a:rPr lang="nb-NO" sz="2400" kern="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Søker og prosjektansvarlig: </a:t>
            </a:r>
            <a:r>
              <a:rPr lang="nb-NO" sz="2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NORSKOG, Skogeierforbundet</a:t>
            </a:r>
          </a:p>
          <a:p>
            <a:r>
              <a:rPr lang="nb-NO" sz="2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Varighet 5,5 år</a:t>
            </a:r>
          </a:p>
          <a:p>
            <a:r>
              <a:rPr lang="nb-NO" sz="2400" ker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Budsjett</a:t>
            </a:r>
            <a:r>
              <a:rPr lang="nb-NO" sz="2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20,3 </a:t>
            </a:r>
            <a:r>
              <a:rPr lang="nb-NO" sz="2400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mill</a:t>
            </a:r>
            <a:r>
              <a:rPr lang="nb-NO" sz="2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(næringsfondene, egeninnsats, rentemidler) </a:t>
            </a:r>
          </a:p>
          <a:p>
            <a:r>
              <a:rPr lang="nb-NO" sz="2400" kern="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Prosjektledelse: </a:t>
            </a:r>
            <a:r>
              <a:rPr lang="nb-NO" sz="2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NIBIO v/Tor Myking</a:t>
            </a:r>
          </a:p>
          <a:p>
            <a:r>
              <a:rPr lang="nb-NO" sz="2400" kern="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Prosjektgruppe for øvrig</a:t>
            </a:r>
            <a:r>
              <a:rPr lang="nb-NO" sz="24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nb-NO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Fagrådet for norske planteskoler</a:t>
            </a:r>
          </a:p>
          <a:p>
            <a:pPr lvl="1"/>
            <a:r>
              <a:rPr lang="nb-NO" kern="0">
                <a:ea typeface="Times New Roman" panose="02020603050405020304" pitchFamily="18" charset="0"/>
                <a:cs typeface="Times New Roman" panose="02020603050405020304" pitchFamily="18" charset="0"/>
              </a:rPr>
              <a:t>Statsforvalterne</a:t>
            </a:r>
          </a:p>
          <a:p>
            <a:pPr lvl="1"/>
            <a:r>
              <a:rPr lang="nb-NO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Landbruksdirektoratet</a:t>
            </a:r>
          </a:p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98195A5-D1CA-9A3E-0C7F-911EC668EB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972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115F8B9-8108-C3DD-C9B2-FB20C4A9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Mål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8DDEC7F-8EAA-C062-51E1-0BBA42F1A4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Avdekke årsaker til at en stor andel granplanter dør etter utsetting, og bruke denne kunnskapen til å treffe målrettede, avbøtende tiltak</a:t>
            </a:r>
          </a:p>
          <a:p>
            <a:endParaRPr lang="nb-NO"/>
          </a:p>
          <a:p>
            <a:pPr marL="323852" indent="-342900">
              <a:buAutoNum type="alphaLcParenR"/>
            </a:pPr>
            <a:r>
              <a:rPr lang="nb-NO" sz="24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Studere avgang og vitalitet i rom og tid </a:t>
            </a:r>
          </a:p>
          <a:p>
            <a:pPr marL="323852" indent="-342900">
              <a:buAutoNum type="alphaLcParenR"/>
            </a:pPr>
            <a:r>
              <a:rPr lang="nb-NO" sz="2400" kern="0">
                <a:latin typeface="Calibri" panose="020F0502020204030204" pitchFamily="34" charset="0"/>
                <a:ea typeface="Times New Roman" panose="02020603050405020304" pitchFamily="18" charset="0"/>
              </a:rPr>
              <a:t>Hvordan </a:t>
            </a:r>
            <a:r>
              <a:rPr lang="nb-NO" sz="24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dyrkningshistorikk, transport og mellomlagring påvirker overlevelse i felt</a:t>
            </a:r>
            <a:endParaRPr lang="nb-NO" sz="2400" ker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3B097C7-DEFF-9203-D423-204403DA89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08305DF-497C-D969-53B3-EEC2CF1E84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161" y="1093107"/>
            <a:ext cx="3665796" cy="440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1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634DD2C-BC87-E650-FC47-64CE7672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Ekstensivstudie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240EDA5-E060-8DBD-67AD-E3D7D2AB21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80F9661-B3CC-94C6-92DB-24C6003D99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51" r="59688"/>
          <a:stretch/>
        </p:blipFill>
        <p:spPr>
          <a:xfrm>
            <a:off x="563335" y="1869621"/>
            <a:ext cx="5306785" cy="3851584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197609B3-250C-B346-55C4-26EB307F43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39" r="15907"/>
          <a:stretch/>
        </p:blipFill>
        <p:spPr>
          <a:xfrm>
            <a:off x="6702878" y="2224850"/>
            <a:ext cx="2718708" cy="3354305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95381F5-1818-7599-93E3-C3FC063BF1A6}"/>
              </a:ext>
            </a:extLst>
          </p:cNvPr>
          <p:cNvSpPr txBox="1"/>
          <p:nvPr/>
        </p:nvSpPr>
        <p:spPr>
          <a:xfrm>
            <a:off x="8731025" y="1069402"/>
            <a:ext cx="29058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Opplysninger om bestandet: </a:t>
            </a:r>
            <a:r>
              <a:rPr lang="nb-NO" sz="1400"/>
              <a:t>- Hogst- og plantetidspunkt</a:t>
            </a:r>
          </a:p>
          <a:p>
            <a:r>
              <a:rPr lang="nb-NO" sz="1400"/>
              <a:t>- Plantematerialet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33619CF-A182-20AA-D9E1-9D11719B14D0}"/>
              </a:ext>
            </a:extLst>
          </p:cNvPr>
          <p:cNvSpPr txBox="1"/>
          <p:nvPr/>
        </p:nvSpPr>
        <p:spPr>
          <a:xfrm>
            <a:off x="9095697" y="2307652"/>
            <a:ext cx="2905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Opplysninger om prøveflata: </a:t>
            </a:r>
          </a:p>
          <a:p>
            <a:pPr marL="285750" indent="-285750">
              <a:buFontTx/>
              <a:buChar char="-"/>
            </a:pPr>
            <a:r>
              <a:rPr lang="nb-NO" sz="1400"/>
              <a:t>Markberedning, </a:t>
            </a:r>
            <a:r>
              <a:rPr lang="nb-NO" sz="1400" err="1"/>
              <a:t>grotdekning</a:t>
            </a:r>
            <a:r>
              <a:rPr lang="nb-NO" sz="1400"/>
              <a:t>, vegetasjon</a:t>
            </a:r>
          </a:p>
          <a:p>
            <a:pPr marL="285750" indent="-285750">
              <a:buFontTx/>
              <a:buChar char="-"/>
            </a:pPr>
            <a:r>
              <a:rPr lang="nb-NO" sz="1400"/>
              <a:t>Jordtype, fuktighetsforhold m.m. 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B379163C-E224-FA15-7176-68BED5920358}"/>
              </a:ext>
            </a:extLst>
          </p:cNvPr>
          <p:cNvCxnSpPr>
            <a:cxnSpLocks/>
          </p:cNvCxnSpPr>
          <p:nvPr/>
        </p:nvCxnSpPr>
        <p:spPr>
          <a:xfrm flipV="1">
            <a:off x="8645979" y="2597491"/>
            <a:ext cx="449718" cy="4000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35F6D036-EC4D-F20B-C5C8-B3808E9EF817}"/>
              </a:ext>
            </a:extLst>
          </p:cNvPr>
          <p:cNvSpPr txBox="1"/>
          <p:nvPr/>
        </p:nvSpPr>
        <p:spPr>
          <a:xfrm>
            <a:off x="9356953" y="3761346"/>
            <a:ext cx="2905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Opplysninger om plantene: </a:t>
            </a:r>
          </a:p>
          <a:p>
            <a:pPr marL="285750" indent="-285750">
              <a:buFontTx/>
              <a:buChar char="-"/>
            </a:pPr>
            <a:r>
              <a:rPr lang="nb-NO" sz="1400"/>
              <a:t>Vitalitet, skader, skadeårsak</a:t>
            </a:r>
          </a:p>
          <a:p>
            <a:pPr marL="285750" indent="-285750">
              <a:buFontTx/>
              <a:buChar char="-"/>
            </a:pPr>
            <a:r>
              <a:rPr lang="nb-NO" sz="1400"/>
              <a:t>Høyde og diameter</a:t>
            </a:r>
          </a:p>
          <a:p>
            <a:pPr marL="285750" indent="-285750">
              <a:buFontTx/>
              <a:buChar char="-"/>
            </a:pPr>
            <a:r>
              <a:rPr lang="nb-NO" sz="1400"/>
              <a:t>Planteplassen</a:t>
            </a:r>
          </a:p>
        </p:txBody>
      </p:sp>
    </p:spTree>
    <p:extLst>
      <p:ext uri="{BB962C8B-B14F-4D97-AF65-F5344CB8AC3E}">
        <p14:creationId xmlns:p14="http://schemas.microsoft.com/office/powerpoint/2010/main" val="322873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8B64069-198B-209B-EFDC-459852A80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Intensivstudie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A6DFD01-341E-1CF0-F275-7A2647087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E5CFDE1-8195-51EB-2339-ABE6F0BF4C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89" t="15037"/>
          <a:stretch/>
        </p:blipFill>
        <p:spPr>
          <a:xfrm>
            <a:off x="480702" y="1979953"/>
            <a:ext cx="6290823" cy="3044645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C0D87A65-2F62-670F-F22F-7E77932BED22}"/>
              </a:ext>
            </a:extLst>
          </p:cNvPr>
          <p:cNvSpPr txBox="1"/>
          <p:nvPr/>
        </p:nvSpPr>
        <p:spPr>
          <a:xfrm>
            <a:off x="7612608" y="2197244"/>
            <a:ext cx="4416877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/>
              <a:t>Følge plantepartier fra frø til felt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Kontroll på </a:t>
            </a:r>
            <a:r>
              <a:rPr lang="nb-NO"/>
              <a:t>plantemateriale og plantekvalitet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/>
              <a:t>Næringsanalyser, frysetester, dyrkingstester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Kontroll på </a:t>
            </a:r>
            <a:r>
              <a:rPr lang="nb-NO"/>
              <a:t>mellomlagring, transport, </a:t>
            </a:r>
            <a:r>
              <a:rPr lang="nb-NO" err="1"/>
              <a:t>plantearbeidet</a:t>
            </a:r>
            <a:endParaRPr lang="nb-NO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/>
              <a:t>Utstyre partier med temperatur- og fuktighetsloggere, GPS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/>
              <a:t>Sjekke og merke planter nokså rett etter planting, og etter en sesong</a:t>
            </a:r>
          </a:p>
          <a:p>
            <a:endParaRPr lang="nb-NO" sz="180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45250996-B6FE-302F-77E6-CA1C7C61AD1D}"/>
              </a:ext>
            </a:extLst>
          </p:cNvPr>
          <p:cNvSpPr txBox="1"/>
          <p:nvPr/>
        </p:nvSpPr>
        <p:spPr>
          <a:xfrm>
            <a:off x="654618" y="1997189"/>
            <a:ext cx="35514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chemeClr val="accent6">
                    <a:lumMod val="50000"/>
                  </a:schemeClr>
                </a:solidFill>
              </a:rPr>
              <a:t>Delprosjekt 2 – oppstart 2025</a:t>
            </a:r>
          </a:p>
        </p:txBody>
      </p:sp>
      <p:pic>
        <p:nvPicPr>
          <p:cNvPr id="4" name="Bilde 3" descr="Et bilde som inneholder konstruksjon, skjermbilde, illustrasjon, drivhus&#10;&#10;Automatisk generert beskrivelse">
            <a:extLst>
              <a:ext uri="{FF2B5EF4-FFF2-40B4-BE49-F238E27FC236}">
                <a16:creationId xmlns:a16="http://schemas.microsoft.com/office/drawing/2014/main" id="{D857B62B-370F-008D-308A-73236F600A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10" y="239563"/>
            <a:ext cx="1945155" cy="151289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9AB4437-3D6D-96C5-3AB1-E10D0E39CF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8053" y="239563"/>
            <a:ext cx="1945155" cy="15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81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IBIO PP">
      <a:dk1>
        <a:srgbClr val="00574D"/>
      </a:dk1>
      <a:lt1>
        <a:srgbClr val="FFFFFF"/>
      </a:lt1>
      <a:dk2>
        <a:srgbClr val="558E87"/>
      </a:dk2>
      <a:lt2>
        <a:srgbClr val="DCDD7E"/>
      </a:lt2>
      <a:accent1>
        <a:srgbClr val="C3C800"/>
      </a:accent1>
      <a:accent2>
        <a:srgbClr val="558E7D"/>
      </a:accent2>
      <a:accent3>
        <a:srgbClr val="A1B9B7"/>
      </a:accent3>
      <a:accent4>
        <a:srgbClr val="009A3E"/>
      </a:accent4>
      <a:accent5>
        <a:srgbClr val="FFE57F"/>
      </a:accent5>
      <a:accent6>
        <a:srgbClr val="697983"/>
      </a:accent6>
      <a:hlink>
        <a:srgbClr val="598983"/>
      </a:hlink>
      <a:folHlink>
        <a:srgbClr val="B9C34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BIO Powerpoint mal_norsk og engelsk_ oppdatert_2021-10-07" id="{8D814347-D27E-4EC7-8AA5-F1BA185F6F23}" vid="{F2768F14-51F4-49EE-B8E4-0B8EC3DD2F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81ad56-4207-4520-a16d-e12e3917ede9" xsi:nil="true"/>
    <lcf76f155ced4ddcb4097134ff3c332f xmlns="64fa0ccd-e55d-4b63-8be2-42f57c5f447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A6E5F84F9D6C449BADFFFF6EC43E77" ma:contentTypeVersion="13" ma:contentTypeDescription="Create a new document." ma:contentTypeScope="" ma:versionID="ea5c070f3aa89a83d4971de1418c8398">
  <xsd:schema xmlns:xsd="http://www.w3.org/2001/XMLSchema" xmlns:xs="http://www.w3.org/2001/XMLSchema" xmlns:p="http://schemas.microsoft.com/office/2006/metadata/properties" xmlns:ns2="64fa0ccd-e55d-4b63-8be2-42f57c5f4479" xmlns:ns3="8781ad56-4207-4520-a16d-e12e3917ede9" targetNamespace="http://schemas.microsoft.com/office/2006/metadata/properties" ma:root="true" ma:fieldsID="88bf40090759bfa64cf622d11710e655" ns2:_="" ns3:_="">
    <xsd:import namespace="64fa0ccd-e55d-4b63-8be2-42f57c5f4479"/>
    <xsd:import namespace="8781ad56-4207-4520-a16d-e12e3917ed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fa0ccd-e55d-4b63-8be2-42f57c5f44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564a7b8-6c66-4c34-899b-f18c8a6908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81ad56-4207-4520-a16d-e12e3917ede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7f82af4-2073-4e91-9481-aeef86915484}" ma:internalName="TaxCatchAll" ma:showField="CatchAllData" ma:web="8781ad56-4207-4520-a16d-e12e3917ed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4DB764-6D6C-4E40-8289-19F3637DA23B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64fa0ccd-e55d-4b63-8be2-42f57c5f4479"/>
    <ds:schemaRef ds:uri="8781ad56-4207-4520-a16d-e12e3917ede9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A9D816F-D9CD-4591-825F-08347F1C86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EAC91E-C5ED-4731-A8D9-5B4175A0A5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fa0ccd-e55d-4b63-8be2-42f57c5f4479"/>
    <ds:schemaRef ds:uri="8781ad56-4207-4520-a16d-e12e3917ed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NIBIO Powerpoint mal_norsk og engelsk_ oppdatert_2021-10-07</Template>
  <TotalTime>4</TotalTime>
  <Words>914</Words>
  <Application>Microsoft Office PowerPoint</Application>
  <PresentationFormat>Widescreen</PresentationFormat>
  <Paragraphs>144</Paragraphs>
  <Slides>15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Georgia</vt:lpstr>
      <vt:lpstr>System Font Regular</vt:lpstr>
      <vt:lpstr>Times New Roman</vt:lpstr>
      <vt:lpstr>Office-tema</vt:lpstr>
      <vt:lpstr>Prosjekt «ForGran» </vt:lpstr>
      <vt:lpstr>Bakgrunn</vt:lpstr>
      <vt:lpstr>Nye utfordringer knyttet til klimaendringer</vt:lpstr>
      <vt:lpstr>PowerPoint-presentasjon</vt:lpstr>
      <vt:lpstr>PowerPoint-presentasjon</vt:lpstr>
      <vt:lpstr>Foryngelse av gran (ForGran)</vt:lpstr>
      <vt:lpstr>Mål</vt:lpstr>
      <vt:lpstr>Ekstensivstudie</vt:lpstr>
      <vt:lpstr>Intensivstudie</vt:lpstr>
      <vt:lpstr>PowerPoint-presentasjon</vt:lpstr>
      <vt:lpstr>Tilleggsoppgave fra Verdiskapingsfondet</vt:lpstr>
      <vt:lpstr>Fremdriftsplan</vt:lpstr>
      <vt:lpstr>Formidling</vt:lpstr>
      <vt:lpstr>Forventninger</vt:lpstr>
      <vt:lpstr>NIBIOs prosjektgruppe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Prosjekt «ForGran» – hvorfor dør plantene våre?</dc:title>
  <dc:creator>Reviewer</dc:creator>
  <cp:lastModifiedBy>Mari Vartdal</cp:lastModifiedBy>
  <cp:revision>2</cp:revision>
  <dcterms:created xsi:type="dcterms:W3CDTF">2024-05-13T08:13:57Z</dcterms:created>
  <dcterms:modified xsi:type="dcterms:W3CDTF">2024-10-02T10:28:18Z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0x01010041A6E5F84F9D6C449BADFFFF6EC43E77</vt:lpwstr>
  </property>
  <property fmtid="{D5CDD505-2E9C-101B-9397-08002B2CF9AE}" pid="3" name="_dlc_DocIdItemGuid">
    <vt:lpwstr>547b2b81-d607-4aa0-af5d-0dd86260b989</vt:lpwstr>
  </property>
</Properties>
</file>